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48" r:id="rId1"/>
  </p:sldMasterIdLst>
  <p:sldIdLst>
    <p:sldId id="256" r:id="rId2"/>
    <p:sldId id="282" r:id="rId3"/>
    <p:sldId id="265" r:id="rId4"/>
    <p:sldId id="257" r:id="rId5"/>
    <p:sldId id="263" r:id="rId6"/>
    <p:sldId id="264" r:id="rId7"/>
    <p:sldId id="266" r:id="rId8"/>
    <p:sldId id="281" r:id="rId9"/>
    <p:sldId id="262" r:id="rId10"/>
    <p:sldId id="279" r:id="rId11"/>
    <p:sldId id="287" r:id="rId12"/>
    <p:sldId id="288" r:id="rId13"/>
    <p:sldId id="270" r:id="rId14"/>
    <p:sldId id="269" r:id="rId15"/>
    <p:sldId id="271" r:id="rId16"/>
    <p:sldId id="259" r:id="rId17"/>
    <p:sldId id="261" r:id="rId18"/>
    <p:sldId id="277" r:id="rId19"/>
    <p:sldId id="278" r:id="rId20"/>
    <p:sldId id="280" r:id="rId21"/>
    <p:sldId id="275" r:id="rId22"/>
    <p:sldId id="276" r:id="rId23"/>
    <p:sldId id="274" r:id="rId24"/>
    <p:sldId id="267" r:id="rId25"/>
    <p:sldId id="260" r:id="rId26"/>
    <p:sldId id="268" r:id="rId27"/>
    <p:sldId id="272" r:id="rId28"/>
    <p:sldId id="283" r:id="rId29"/>
    <p:sldId id="286" r:id="rId30"/>
    <p:sldId id="284" r:id="rId31"/>
    <p:sldId id="273" r:id="rId32"/>
    <p:sldId id="285"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25"/>
    <p:restoredTop sz="91293"/>
  </p:normalViewPr>
  <p:slideViewPr>
    <p:cSldViewPr snapToGrid="0" snapToObjects="1">
      <p:cViewPr varScale="1">
        <p:scale>
          <a:sx n="103" d="100"/>
          <a:sy n="103" d="100"/>
        </p:scale>
        <p:origin x="168"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F17DEB-A4AC-2241-A3ED-F390AE36A56A}" type="doc">
      <dgm:prSet loTypeId="urn:microsoft.com/office/officeart/2005/8/layout/chevron1" loCatId="" qsTypeId="urn:microsoft.com/office/officeart/2005/8/quickstyle/3d5" qsCatId="3D" csTypeId="urn:microsoft.com/office/officeart/2005/8/colors/accent4_3" csCatId="accent4" phldr="1"/>
      <dgm:spPr/>
    </dgm:pt>
    <dgm:pt modelId="{76582A6B-9429-D141-BCAB-73290D1C5DCB}">
      <dgm:prSet phldrT="[Text]"/>
      <dgm:spPr/>
      <dgm:t>
        <a:bodyPr/>
        <a:lstStyle/>
        <a:p>
          <a:r>
            <a:rPr lang="en-US" dirty="0"/>
            <a:t>Quality filter and trim</a:t>
          </a:r>
        </a:p>
      </dgm:t>
    </dgm:pt>
    <dgm:pt modelId="{F0CC600A-2B88-494D-AAB2-A53C8E8EA46A}" type="parTrans" cxnId="{EA873F4A-3B6C-6541-B3DE-B0C22C073C31}">
      <dgm:prSet/>
      <dgm:spPr/>
      <dgm:t>
        <a:bodyPr/>
        <a:lstStyle/>
        <a:p>
          <a:endParaRPr lang="en-US"/>
        </a:p>
      </dgm:t>
    </dgm:pt>
    <dgm:pt modelId="{CE770354-2705-744B-8937-A691BF49308C}" type="sibTrans" cxnId="{EA873F4A-3B6C-6541-B3DE-B0C22C073C31}">
      <dgm:prSet/>
      <dgm:spPr/>
      <dgm:t>
        <a:bodyPr/>
        <a:lstStyle/>
        <a:p>
          <a:endParaRPr lang="en-US"/>
        </a:p>
      </dgm:t>
    </dgm:pt>
    <dgm:pt modelId="{033DA7CF-42F4-2A44-9158-F6F0763F0D5B}">
      <dgm:prSet phldrT="[Text]"/>
      <dgm:spPr/>
      <dgm:t>
        <a:bodyPr/>
        <a:lstStyle/>
        <a:p>
          <a:r>
            <a:rPr lang="en-US" dirty="0"/>
            <a:t>Model errors</a:t>
          </a:r>
        </a:p>
      </dgm:t>
    </dgm:pt>
    <dgm:pt modelId="{A11DCBFE-1EB9-C442-9BB0-9F277FC02595}" type="parTrans" cxnId="{957E406A-12AC-6340-A4CF-8A0E2B101847}">
      <dgm:prSet/>
      <dgm:spPr/>
      <dgm:t>
        <a:bodyPr/>
        <a:lstStyle/>
        <a:p>
          <a:endParaRPr lang="en-US"/>
        </a:p>
      </dgm:t>
    </dgm:pt>
    <dgm:pt modelId="{1682CCE4-D347-F948-84D2-4DE527289B85}" type="sibTrans" cxnId="{957E406A-12AC-6340-A4CF-8A0E2B101847}">
      <dgm:prSet/>
      <dgm:spPr/>
      <dgm:t>
        <a:bodyPr/>
        <a:lstStyle/>
        <a:p>
          <a:endParaRPr lang="en-US"/>
        </a:p>
      </dgm:t>
    </dgm:pt>
    <dgm:pt modelId="{36CEA8AD-7353-7644-A7D1-5F9E1F5BA46D}">
      <dgm:prSet phldrT="[Text]"/>
      <dgm:spPr/>
      <dgm:t>
        <a:bodyPr/>
        <a:lstStyle/>
        <a:p>
          <a:r>
            <a:rPr lang="en-US" dirty="0"/>
            <a:t>Dereplicate reads</a:t>
          </a:r>
        </a:p>
      </dgm:t>
    </dgm:pt>
    <dgm:pt modelId="{13160A57-0493-414A-BF5E-A5B7C5D29D00}" type="parTrans" cxnId="{0B7B30D4-9BCE-F743-8A84-5FA969A5A115}">
      <dgm:prSet/>
      <dgm:spPr/>
      <dgm:t>
        <a:bodyPr/>
        <a:lstStyle/>
        <a:p>
          <a:endParaRPr lang="en-US"/>
        </a:p>
      </dgm:t>
    </dgm:pt>
    <dgm:pt modelId="{BF15E6C5-7596-2A43-BCFE-AFF55817CEA4}" type="sibTrans" cxnId="{0B7B30D4-9BCE-F743-8A84-5FA969A5A115}">
      <dgm:prSet/>
      <dgm:spPr/>
      <dgm:t>
        <a:bodyPr/>
        <a:lstStyle/>
        <a:p>
          <a:endParaRPr lang="en-US"/>
        </a:p>
      </dgm:t>
    </dgm:pt>
    <dgm:pt modelId="{4A7EEBBC-9EB2-7C41-9EF3-80D37A493098}">
      <dgm:prSet/>
      <dgm:spPr/>
      <dgm:t>
        <a:bodyPr/>
        <a:lstStyle/>
        <a:p>
          <a:r>
            <a:rPr lang="en-US" dirty="0"/>
            <a:t>Denoise reads</a:t>
          </a:r>
        </a:p>
      </dgm:t>
    </dgm:pt>
    <dgm:pt modelId="{0B92A42C-A932-F449-AC88-2412C25E1E78}" type="parTrans" cxnId="{D42948CF-64C1-4741-8AC4-5D57697E9FE4}">
      <dgm:prSet/>
      <dgm:spPr/>
      <dgm:t>
        <a:bodyPr/>
        <a:lstStyle/>
        <a:p>
          <a:endParaRPr lang="en-US"/>
        </a:p>
      </dgm:t>
    </dgm:pt>
    <dgm:pt modelId="{C826ED6C-540D-8646-AF7D-51F96394A117}" type="sibTrans" cxnId="{D42948CF-64C1-4741-8AC4-5D57697E9FE4}">
      <dgm:prSet/>
      <dgm:spPr/>
      <dgm:t>
        <a:bodyPr/>
        <a:lstStyle/>
        <a:p>
          <a:endParaRPr lang="en-US"/>
        </a:p>
      </dgm:t>
    </dgm:pt>
    <dgm:pt modelId="{3CD69AFA-03D4-604C-90D5-F4A5A275E3AF}">
      <dgm:prSet/>
      <dgm:spPr/>
      <dgm:t>
        <a:bodyPr/>
        <a:lstStyle/>
        <a:p>
          <a:r>
            <a:rPr lang="en-US" dirty="0"/>
            <a:t>Merge F and R reads</a:t>
          </a:r>
        </a:p>
      </dgm:t>
    </dgm:pt>
    <dgm:pt modelId="{59FFB050-E81B-9D43-B2AC-11096E0C6DE1}" type="parTrans" cxnId="{FEB9818F-DFC3-5E4F-ACF8-5CD76FE06B4F}">
      <dgm:prSet/>
      <dgm:spPr/>
      <dgm:t>
        <a:bodyPr/>
        <a:lstStyle/>
        <a:p>
          <a:endParaRPr lang="en-US"/>
        </a:p>
      </dgm:t>
    </dgm:pt>
    <dgm:pt modelId="{E5D9F36E-375A-834B-9845-7EFC3FD66AD2}" type="sibTrans" cxnId="{FEB9818F-DFC3-5E4F-ACF8-5CD76FE06B4F}">
      <dgm:prSet/>
      <dgm:spPr/>
      <dgm:t>
        <a:bodyPr/>
        <a:lstStyle/>
        <a:p>
          <a:endParaRPr lang="en-US"/>
        </a:p>
      </dgm:t>
    </dgm:pt>
    <dgm:pt modelId="{C5A8E16D-1910-9148-AC32-0EBE7E04A196}">
      <dgm:prSet/>
      <dgm:spPr/>
      <dgm:t>
        <a:bodyPr/>
        <a:lstStyle/>
        <a:p>
          <a:r>
            <a:rPr lang="en-US" dirty="0"/>
            <a:t>Remove chimeric sequences</a:t>
          </a:r>
        </a:p>
      </dgm:t>
    </dgm:pt>
    <dgm:pt modelId="{42B52810-DF78-E94C-984B-1238F29B24E8}" type="parTrans" cxnId="{5F351541-14EC-174A-A5CB-ED911695D605}">
      <dgm:prSet/>
      <dgm:spPr/>
      <dgm:t>
        <a:bodyPr/>
        <a:lstStyle/>
        <a:p>
          <a:endParaRPr lang="en-US"/>
        </a:p>
      </dgm:t>
    </dgm:pt>
    <dgm:pt modelId="{E385FA2B-3BF1-514A-A789-645C9581D2C1}" type="sibTrans" cxnId="{5F351541-14EC-174A-A5CB-ED911695D605}">
      <dgm:prSet/>
      <dgm:spPr/>
      <dgm:t>
        <a:bodyPr/>
        <a:lstStyle/>
        <a:p>
          <a:endParaRPr lang="en-US"/>
        </a:p>
      </dgm:t>
    </dgm:pt>
    <dgm:pt modelId="{6708E54C-288B-B54C-9565-CB30C011B0FC}">
      <dgm:prSet/>
      <dgm:spPr/>
      <dgm:t>
        <a:bodyPr/>
        <a:lstStyle/>
        <a:p>
          <a:r>
            <a:rPr lang="en-US" dirty="0"/>
            <a:t>Assign taxonomy</a:t>
          </a:r>
        </a:p>
      </dgm:t>
    </dgm:pt>
    <dgm:pt modelId="{3DE185EC-62CF-D04C-A9AF-67950240E3C1}" type="parTrans" cxnId="{0B95234F-24A9-9347-9C8C-9A3C68AE35D0}">
      <dgm:prSet/>
      <dgm:spPr/>
      <dgm:t>
        <a:bodyPr/>
        <a:lstStyle/>
        <a:p>
          <a:endParaRPr lang="en-US"/>
        </a:p>
      </dgm:t>
    </dgm:pt>
    <dgm:pt modelId="{D70BF49E-1938-FA4F-AA0D-EDEB947CAFE7}" type="sibTrans" cxnId="{0B95234F-24A9-9347-9C8C-9A3C68AE35D0}">
      <dgm:prSet/>
      <dgm:spPr/>
      <dgm:t>
        <a:bodyPr/>
        <a:lstStyle/>
        <a:p>
          <a:endParaRPr lang="en-US"/>
        </a:p>
      </dgm:t>
    </dgm:pt>
    <dgm:pt modelId="{5A4D0901-F8ED-2440-AC21-22A7F068FEA7}" type="pres">
      <dgm:prSet presAssocID="{6DF17DEB-A4AC-2241-A3ED-F390AE36A56A}" presName="Name0" presStyleCnt="0">
        <dgm:presLayoutVars>
          <dgm:dir/>
          <dgm:animLvl val="lvl"/>
          <dgm:resizeHandles val="exact"/>
        </dgm:presLayoutVars>
      </dgm:prSet>
      <dgm:spPr/>
    </dgm:pt>
    <dgm:pt modelId="{C0B0ED7A-3E6E-D94C-9F75-94CDA084E3D2}" type="pres">
      <dgm:prSet presAssocID="{76582A6B-9429-D141-BCAB-73290D1C5DCB}" presName="parTxOnly" presStyleLbl="node1" presStyleIdx="0" presStyleCnt="7" custScaleX="121000" custScaleY="121000">
        <dgm:presLayoutVars>
          <dgm:chMax val="0"/>
          <dgm:chPref val="0"/>
          <dgm:bulletEnabled val="1"/>
        </dgm:presLayoutVars>
      </dgm:prSet>
      <dgm:spPr/>
    </dgm:pt>
    <dgm:pt modelId="{3107A7CC-F591-0943-8C65-BC1BFA35FC3B}" type="pres">
      <dgm:prSet presAssocID="{CE770354-2705-744B-8937-A691BF49308C}" presName="parTxOnlySpace" presStyleCnt="0"/>
      <dgm:spPr/>
    </dgm:pt>
    <dgm:pt modelId="{0EB0F55D-EB5F-DE4D-9B82-3B4EC2E32074}" type="pres">
      <dgm:prSet presAssocID="{033DA7CF-42F4-2A44-9158-F6F0763F0D5B}" presName="parTxOnly" presStyleLbl="node1" presStyleIdx="1" presStyleCnt="7" custScaleX="121000" custScaleY="121000">
        <dgm:presLayoutVars>
          <dgm:chMax val="0"/>
          <dgm:chPref val="0"/>
          <dgm:bulletEnabled val="1"/>
        </dgm:presLayoutVars>
      </dgm:prSet>
      <dgm:spPr/>
    </dgm:pt>
    <dgm:pt modelId="{E00FE116-0C9E-D24E-8A71-9198E7A97F48}" type="pres">
      <dgm:prSet presAssocID="{1682CCE4-D347-F948-84D2-4DE527289B85}" presName="parTxOnlySpace" presStyleCnt="0"/>
      <dgm:spPr/>
    </dgm:pt>
    <dgm:pt modelId="{E46116BF-1055-8547-8F86-C716F13AC371}" type="pres">
      <dgm:prSet presAssocID="{36CEA8AD-7353-7644-A7D1-5F9E1F5BA46D}" presName="parTxOnly" presStyleLbl="node1" presStyleIdx="2" presStyleCnt="7" custScaleX="121000" custScaleY="121000">
        <dgm:presLayoutVars>
          <dgm:chMax val="0"/>
          <dgm:chPref val="0"/>
          <dgm:bulletEnabled val="1"/>
        </dgm:presLayoutVars>
      </dgm:prSet>
      <dgm:spPr/>
    </dgm:pt>
    <dgm:pt modelId="{04503D74-3C51-4046-853E-70EA9454E261}" type="pres">
      <dgm:prSet presAssocID="{BF15E6C5-7596-2A43-BCFE-AFF55817CEA4}" presName="parTxOnlySpace" presStyleCnt="0"/>
      <dgm:spPr/>
    </dgm:pt>
    <dgm:pt modelId="{05D1D371-BFF9-404F-90E9-76C48B497AF1}" type="pres">
      <dgm:prSet presAssocID="{4A7EEBBC-9EB2-7C41-9EF3-80D37A493098}" presName="parTxOnly" presStyleLbl="node1" presStyleIdx="3" presStyleCnt="7" custScaleX="121000" custScaleY="121000">
        <dgm:presLayoutVars>
          <dgm:chMax val="0"/>
          <dgm:chPref val="0"/>
          <dgm:bulletEnabled val="1"/>
        </dgm:presLayoutVars>
      </dgm:prSet>
      <dgm:spPr/>
    </dgm:pt>
    <dgm:pt modelId="{478C8825-00F6-114C-9E22-E3EA2134D28F}" type="pres">
      <dgm:prSet presAssocID="{C826ED6C-540D-8646-AF7D-51F96394A117}" presName="parTxOnlySpace" presStyleCnt="0"/>
      <dgm:spPr/>
    </dgm:pt>
    <dgm:pt modelId="{70E12F22-E625-C340-B0DC-4A1EA08B7F85}" type="pres">
      <dgm:prSet presAssocID="{3CD69AFA-03D4-604C-90D5-F4A5A275E3AF}" presName="parTxOnly" presStyleLbl="node1" presStyleIdx="4" presStyleCnt="7" custScaleX="121000" custScaleY="121000">
        <dgm:presLayoutVars>
          <dgm:chMax val="0"/>
          <dgm:chPref val="0"/>
          <dgm:bulletEnabled val="1"/>
        </dgm:presLayoutVars>
      </dgm:prSet>
      <dgm:spPr/>
    </dgm:pt>
    <dgm:pt modelId="{CEF461DC-180B-6D4D-B085-F2B01743DA13}" type="pres">
      <dgm:prSet presAssocID="{E5D9F36E-375A-834B-9845-7EFC3FD66AD2}" presName="parTxOnlySpace" presStyleCnt="0"/>
      <dgm:spPr/>
    </dgm:pt>
    <dgm:pt modelId="{4976ED41-1EF9-F146-BAC4-08C31BA06AE4}" type="pres">
      <dgm:prSet presAssocID="{C5A8E16D-1910-9148-AC32-0EBE7E04A196}" presName="parTxOnly" presStyleLbl="node1" presStyleIdx="5" presStyleCnt="7" custScaleX="121000" custScaleY="121000">
        <dgm:presLayoutVars>
          <dgm:chMax val="0"/>
          <dgm:chPref val="0"/>
          <dgm:bulletEnabled val="1"/>
        </dgm:presLayoutVars>
      </dgm:prSet>
      <dgm:spPr/>
    </dgm:pt>
    <dgm:pt modelId="{E4162C51-88FE-C34E-AA63-C3A200BA7AB9}" type="pres">
      <dgm:prSet presAssocID="{E385FA2B-3BF1-514A-A789-645C9581D2C1}" presName="parTxOnlySpace" presStyleCnt="0"/>
      <dgm:spPr/>
    </dgm:pt>
    <dgm:pt modelId="{CE0AAA1D-B93D-5945-829A-C94670F67711}" type="pres">
      <dgm:prSet presAssocID="{6708E54C-288B-B54C-9565-CB30C011B0FC}" presName="parTxOnly" presStyleLbl="node1" presStyleIdx="6" presStyleCnt="7" custScaleX="121000" custScaleY="121000">
        <dgm:presLayoutVars>
          <dgm:chMax val="0"/>
          <dgm:chPref val="0"/>
          <dgm:bulletEnabled val="1"/>
        </dgm:presLayoutVars>
      </dgm:prSet>
      <dgm:spPr/>
    </dgm:pt>
  </dgm:ptLst>
  <dgm:cxnLst>
    <dgm:cxn modelId="{DAE1F70C-074A-F243-9ACC-DD8BFBB1C8A5}" type="presOf" srcId="{4A7EEBBC-9EB2-7C41-9EF3-80D37A493098}" destId="{05D1D371-BFF9-404F-90E9-76C48B497AF1}" srcOrd="0" destOrd="0" presId="urn:microsoft.com/office/officeart/2005/8/layout/chevron1"/>
    <dgm:cxn modelId="{F8EE3410-AE93-CE45-A4B4-30564B07514E}" type="presOf" srcId="{6DF17DEB-A4AC-2241-A3ED-F390AE36A56A}" destId="{5A4D0901-F8ED-2440-AC21-22A7F068FEA7}" srcOrd="0" destOrd="0" presId="urn:microsoft.com/office/officeart/2005/8/layout/chevron1"/>
    <dgm:cxn modelId="{5F351541-14EC-174A-A5CB-ED911695D605}" srcId="{6DF17DEB-A4AC-2241-A3ED-F390AE36A56A}" destId="{C5A8E16D-1910-9148-AC32-0EBE7E04A196}" srcOrd="5" destOrd="0" parTransId="{42B52810-DF78-E94C-984B-1238F29B24E8}" sibTransId="{E385FA2B-3BF1-514A-A789-645C9581D2C1}"/>
    <dgm:cxn modelId="{75E83545-F76D-034B-9541-DD47E3E71970}" type="presOf" srcId="{3CD69AFA-03D4-604C-90D5-F4A5A275E3AF}" destId="{70E12F22-E625-C340-B0DC-4A1EA08B7F85}" srcOrd="0" destOrd="0" presId="urn:microsoft.com/office/officeart/2005/8/layout/chevron1"/>
    <dgm:cxn modelId="{EA873F4A-3B6C-6541-B3DE-B0C22C073C31}" srcId="{6DF17DEB-A4AC-2241-A3ED-F390AE36A56A}" destId="{76582A6B-9429-D141-BCAB-73290D1C5DCB}" srcOrd="0" destOrd="0" parTransId="{F0CC600A-2B88-494D-AAB2-A53C8E8EA46A}" sibTransId="{CE770354-2705-744B-8937-A691BF49308C}"/>
    <dgm:cxn modelId="{BD07534C-4A9A-5442-A793-0E587FC6C9B4}" type="presOf" srcId="{C5A8E16D-1910-9148-AC32-0EBE7E04A196}" destId="{4976ED41-1EF9-F146-BAC4-08C31BA06AE4}" srcOrd="0" destOrd="0" presId="urn:microsoft.com/office/officeart/2005/8/layout/chevron1"/>
    <dgm:cxn modelId="{0B95234F-24A9-9347-9C8C-9A3C68AE35D0}" srcId="{6DF17DEB-A4AC-2241-A3ED-F390AE36A56A}" destId="{6708E54C-288B-B54C-9565-CB30C011B0FC}" srcOrd="6" destOrd="0" parTransId="{3DE185EC-62CF-D04C-A9AF-67950240E3C1}" sibTransId="{D70BF49E-1938-FA4F-AA0D-EDEB947CAFE7}"/>
    <dgm:cxn modelId="{957E406A-12AC-6340-A4CF-8A0E2B101847}" srcId="{6DF17DEB-A4AC-2241-A3ED-F390AE36A56A}" destId="{033DA7CF-42F4-2A44-9158-F6F0763F0D5B}" srcOrd="1" destOrd="0" parTransId="{A11DCBFE-1EB9-C442-9BB0-9F277FC02595}" sibTransId="{1682CCE4-D347-F948-84D2-4DE527289B85}"/>
    <dgm:cxn modelId="{069B1E6C-E790-7B47-8B9D-98E1DCBC6558}" type="presOf" srcId="{6708E54C-288B-B54C-9565-CB30C011B0FC}" destId="{CE0AAA1D-B93D-5945-829A-C94670F67711}" srcOrd="0" destOrd="0" presId="urn:microsoft.com/office/officeart/2005/8/layout/chevron1"/>
    <dgm:cxn modelId="{D2EE2E83-8A14-3341-819A-3EAE8EFCD49D}" type="presOf" srcId="{76582A6B-9429-D141-BCAB-73290D1C5DCB}" destId="{C0B0ED7A-3E6E-D94C-9F75-94CDA084E3D2}" srcOrd="0" destOrd="0" presId="urn:microsoft.com/office/officeart/2005/8/layout/chevron1"/>
    <dgm:cxn modelId="{FEB9818F-DFC3-5E4F-ACF8-5CD76FE06B4F}" srcId="{6DF17DEB-A4AC-2241-A3ED-F390AE36A56A}" destId="{3CD69AFA-03D4-604C-90D5-F4A5A275E3AF}" srcOrd="4" destOrd="0" parTransId="{59FFB050-E81B-9D43-B2AC-11096E0C6DE1}" sibTransId="{E5D9F36E-375A-834B-9845-7EFC3FD66AD2}"/>
    <dgm:cxn modelId="{01BA0FA9-ED24-AD4A-BF9F-F508CA8CAD28}" type="presOf" srcId="{033DA7CF-42F4-2A44-9158-F6F0763F0D5B}" destId="{0EB0F55D-EB5F-DE4D-9B82-3B4EC2E32074}" srcOrd="0" destOrd="0" presId="urn:microsoft.com/office/officeart/2005/8/layout/chevron1"/>
    <dgm:cxn modelId="{BF4A9DC6-6B22-7947-B68A-7490BD19356C}" type="presOf" srcId="{36CEA8AD-7353-7644-A7D1-5F9E1F5BA46D}" destId="{E46116BF-1055-8547-8F86-C716F13AC371}" srcOrd="0" destOrd="0" presId="urn:microsoft.com/office/officeart/2005/8/layout/chevron1"/>
    <dgm:cxn modelId="{D42948CF-64C1-4741-8AC4-5D57697E9FE4}" srcId="{6DF17DEB-A4AC-2241-A3ED-F390AE36A56A}" destId="{4A7EEBBC-9EB2-7C41-9EF3-80D37A493098}" srcOrd="3" destOrd="0" parTransId="{0B92A42C-A932-F449-AC88-2412C25E1E78}" sibTransId="{C826ED6C-540D-8646-AF7D-51F96394A117}"/>
    <dgm:cxn modelId="{0B7B30D4-9BCE-F743-8A84-5FA969A5A115}" srcId="{6DF17DEB-A4AC-2241-A3ED-F390AE36A56A}" destId="{36CEA8AD-7353-7644-A7D1-5F9E1F5BA46D}" srcOrd="2" destOrd="0" parTransId="{13160A57-0493-414A-BF5E-A5B7C5D29D00}" sibTransId="{BF15E6C5-7596-2A43-BCFE-AFF55817CEA4}"/>
    <dgm:cxn modelId="{83F1D208-E8CC-CA47-921D-93E18620B9E2}" type="presParOf" srcId="{5A4D0901-F8ED-2440-AC21-22A7F068FEA7}" destId="{C0B0ED7A-3E6E-D94C-9F75-94CDA084E3D2}" srcOrd="0" destOrd="0" presId="urn:microsoft.com/office/officeart/2005/8/layout/chevron1"/>
    <dgm:cxn modelId="{58B45854-9844-2047-848B-BEEA99FF99B2}" type="presParOf" srcId="{5A4D0901-F8ED-2440-AC21-22A7F068FEA7}" destId="{3107A7CC-F591-0943-8C65-BC1BFA35FC3B}" srcOrd="1" destOrd="0" presId="urn:microsoft.com/office/officeart/2005/8/layout/chevron1"/>
    <dgm:cxn modelId="{E11AA55F-CE18-AA4D-97A4-A03F9DD6A438}" type="presParOf" srcId="{5A4D0901-F8ED-2440-AC21-22A7F068FEA7}" destId="{0EB0F55D-EB5F-DE4D-9B82-3B4EC2E32074}" srcOrd="2" destOrd="0" presId="urn:microsoft.com/office/officeart/2005/8/layout/chevron1"/>
    <dgm:cxn modelId="{46C5B800-3E6B-DF47-A0C4-600DFCE8A9BE}" type="presParOf" srcId="{5A4D0901-F8ED-2440-AC21-22A7F068FEA7}" destId="{E00FE116-0C9E-D24E-8A71-9198E7A97F48}" srcOrd="3" destOrd="0" presId="urn:microsoft.com/office/officeart/2005/8/layout/chevron1"/>
    <dgm:cxn modelId="{1A8112C7-48A9-5D4E-89E8-5700D84F0F4E}" type="presParOf" srcId="{5A4D0901-F8ED-2440-AC21-22A7F068FEA7}" destId="{E46116BF-1055-8547-8F86-C716F13AC371}" srcOrd="4" destOrd="0" presId="urn:microsoft.com/office/officeart/2005/8/layout/chevron1"/>
    <dgm:cxn modelId="{5E1DBD76-E0FF-754F-AAFE-1C7475197A8E}" type="presParOf" srcId="{5A4D0901-F8ED-2440-AC21-22A7F068FEA7}" destId="{04503D74-3C51-4046-853E-70EA9454E261}" srcOrd="5" destOrd="0" presId="urn:microsoft.com/office/officeart/2005/8/layout/chevron1"/>
    <dgm:cxn modelId="{596FC86E-5BB6-6B45-9F71-872B93C043FD}" type="presParOf" srcId="{5A4D0901-F8ED-2440-AC21-22A7F068FEA7}" destId="{05D1D371-BFF9-404F-90E9-76C48B497AF1}" srcOrd="6" destOrd="0" presId="urn:microsoft.com/office/officeart/2005/8/layout/chevron1"/>
    <dgm:cxn modelId="{AC539C69-065B-B747-89D2-448F537B6ABC}" type="presParOf" srcId="{5A4D0901-F8ED-2440-AC21-22A7F068FEA7}" destId="{478C8825-00F6-114C-9E22-E3EA2134D28F}" srcOrd="7" destOrd="0" presId="urn:microsoft.com/office/officeart/2005/8/layout/chevron1"/>
    <dgm:cxn modelId="{D58C9714-41D3-FC49-B985-5AA65973E5ED}" type="presParOf" srcId="{5A4D0901-F8ED-2440-AC21-22A7F068FEA7}" destId="{70E12F22-E625-C340-B0DC-4A1EA08B7F85}" srcOrd="8" destOrd="0" presId="urn:microsoft.com/office/officeart/2005/8/layout/chevron1"/>
    <dgm:cxn modelId="{CE77E8A8-6867-1E4E-AA42-85410A2818AC}" type="presParOf" srcId="{5A4D0901-F8ED-2440-AC21-22A7F068FEA7}" destId="{CEF461DC-180B-6D4D-B085-F2B01743DA13}" srcOrd="9" destOrd="0" presId="urn:microsoft.com/office/officeart/2005/8/layout/chevron1"/>
    <dgm:cxn modelId="{D6785D85-6CC2-644F-A2B1-C5E208D5CB96}" type="presParOf" srcId="{5A4D0901-F8ED-2440-AC21-22A7F068FEA7}" destId="{4976ED41-1EF9-F146-BAC4-08C31BA06AE4}" srcOrd="10" destOrd="0" presId="urn:microsoft.com/office/officeart/2005/8/layout/chevron1"/>
    <dgm:cxn modelId="{632F93C7-F059-0A47-879E-7D3C9E3B66B0}" type="presParOf" srcId="{5A4D0901-F8ED-2440-AC21-22A7F068FEA7}" destId="{E4162C51-88FE-C34E-AA63-C3A200BA7AB9}" srcOrd="11" destOrd="0" presId="urn:microsoft.com/office/officeart/2005/8/layout/chevron1"/>
    <dgm:cxn modelId="{A00FED24-9F52-4147-9079-A881B6730470}" type="presParOf" srcId="{5A4D0901-F8ED-2440-AC21-22A7F068FEA7}" destId="{CE0AAA1D-B93D-5945-829A-C94670F67711}" srcOrd="1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F17DEB-A4AC-2241-A3ED-F390AE36A56A}" type="doc">
      <dgm:prSet loTypeId="urn:microsoft.com/office/officeart/2005/8/layout/chevron1" loCatId="" qsTypeId="urn:microsoft.com/office/officeart/2005/8/quickstyle/3d5" qsCatId="3D" csTypeId="urn:microsoft.com/office/officeart/2005/8/colors/accent4_3" csCatId="accent4" phldr="1"/>
      <dgm:spPr/>
    </dgm:pt>
    <dgm:pt modelId="{76582A6B-9429-D141-BCAB-73290D1C5DCB}">
      <dgm:prSet phldrT="[Text]"/>
      <dgm:spPr/>
      <dgm:t>
        <a:bodyPr/>
        <a:lstStyle/>
        <a:p>
          <a:r>
            <a:rPr lang="en-US" b="1" dirty="0"/>
            <a:t>Quality filter and trim</a:t>
          </a:r>
        </a:p>
      </dgm:t>
    </dgm:pt>
    <dgm:pt modelId="{F0CC600A-2B88-494D-AAB2-A53C8E8EA46A}" type="parTrans" cxnId="{EA873F4A-3B6C-6541-B3DE-B0C22C073C31}">
      <dgm:prSet/>
      <dgm:spPr/>
      <dgm:t>
        <a:bodyPr/>
        <a:lstStyle/>
        <a:p>
          <a:endParaRPr lang="en-US" b="1"/>
        </a:p>
      </dgm:t>
    </dgm:pt>
    <dgm:pt modelId="{CE770354-2705-744B-8937-A691BF49308C}" type="sibTrans" cxnId="{EA873F4A-3B6C-6541-B3DE-B0C22C073C31}">
      <dgm:prSet/>
      <dgm:spPr/>
      <dgm:t>
        <a:bodyPr/>
        <a:lstStyle/>
        <a:p>
          <a:endParaRPr lang="en-US" b="1"/>
        </a:p>
      </dgm:t>
    </dgm:pt>
    <dgm:pt modelId="{033DA7CF-42F4-2A44-9158-F6F0763F0D5B}">
      <dgm:prSet phldrT="[Text]"/>
      <dgm:spPr/>
      <dgm:t>
        <a:bodyPr/>
        <a:lstStyle/>
        <a:p>
          <a:r>
            <a:rPr lang="en-US" b="1" dirty="0"/>
            <a:t>Model errors</a:t>
          </a:r>
        </a:p>
      </dgm:t>
    </dgm:pt>
    <dgm:pt modelId="{A11DCBFE-1EB9-C442-9BB0-9F277FC02595}" type="parTrans" cxnId="{957E406A-12AC-6340-A4CF-8A0E2B101847}">
      <dgm:prSet/>
      <dgm:spPr/>
      <dgm:t>
        <a:bodyPr/>
        <a:lstStyle/>
        <a:p>
          <a:endParaRPr lang="en-US" b="1"/>
        </a:p>
      </dgm:t>
    </dgm:pt>
    <dgm:pt modelId="{1682CCE4-D347-F948-84D2-4DE527289B85}" type="sibTrans" cxnId="{957E406A-12AC-6340-A4CF-8A0E2B101847}">
      <dgm:prSet/>
      <dgm:spPr/>
      <dgm:t>
        <a:bodyPr/>
        <a:lstStyle/>
        <a:p>
          <a:endParaRPr lang="en-US" b="1"/>
        </a:p>
      </dgm:t>
    </dgm:pt>
    <dgm:pt modelId="{36CEA8AD-7353-7644-A7D1-5F9E1F5BA46D}">
      <dgm:prSet phldrT="[Text]"/>
      <dgm:spPr/>
      <dgm:t>
        <a:bodyPr/>
        <a:lstStyle/>
        <a:p>
          <a:r>
            <a:rPr lang="en-US" b="1" dirty="0"/>
            <a:t>Dereplicate reads</a:t>
          </a:r>
        </a:p>
      </dgm:t>
    </dgm:pt>
    <dgm:pt modelId="{13160A57-0493-414A-BF5E-A5B7C5D29D00}" type="parTrans" cxnId="{0B7B30D4-9BCE-F743-8A84-5FA969A5A115}">
      <dgm:prSet/>
      <dgm:spPr/>
      <dgm:t>
        <a:bodyPr/>
        <a:lstStyle/>
        <a:p>
          <a:endParaRPr lang="en-US" b="1"/>
        </a:p>
      </dgm:t>
    </dgm:pt>
    <dgm:pt modelId="{BF15E6C5-7596-2A43-BCFE-AFF55817CEA4}" type="sibTrans" cxnId="{0B7B30D4-9BCE-F743-8A84-5FA969A5A115}">
      <dgm:prSet/>
      <dgm:spPr/>
      <dgm:t>
        <a:bodyPr/>
        <a:lstStyle/>
        <a:p>
          <a:endParaRPr lang="en-US" b="1"/>
        </a:p>
      </dgm:t>
    </dgm:pt>
    <dgm:pt modelId="{4A7EEBBC-9EB2-7C41-9EF3-80D37A493098}">
      <dgm:prSet/>
      <dgm:spPr/>
      <dgm:t>
        <a:bodyPr/>
        <a:lstStyle/>
        <a:p>
          <a:r>
            <a:rPr lang="en-US" b="1" dirty="0"/>
            <a:t>Denoise reads</a:t>
          </a:r>
        </a:p>
      </dgm:t>
    </dgm:pt>
    <dgm:pt modelId="{0B92A42C-A932-F449-AC88-2412C25E1E78}" type="parTrans" cxnId="{D42948CF-64C1-4741-8AC4-5D57697E9FE4}">
      <dgm:prSet/>
      <dgm:spPr/>
      <dgm:t>
        <a:bodyPr/>
        <a:lstStyle/>
        <a:p>
          <a:endParaRPr lang="en-US" b="1"/>
        </a:p>
      </dgm:t>
    </dgm:pt>
    <dgm:pt modelId="{C826ED6C-540D-8646-AF7D-51F96394A117}" type="sibTrans" cxnId="{D42948CF-64C1-4741-8AC4-5D57697E9FE4}">
      <dgm:prSet/>
      <dgm:spPr/>
      <dgm:t>
        <a:bodyPr/>
        <a:lstStyle/>
        <a:p>
          <a:endParaRPr lang="en-US" b="1"/>
        </a:p>
      </dgm:t>
    </dgm:pt>
    <dgm:pt modelId="{3CD69AFA-03D4-604C-90D5-F4A5A275E3AF}">
      <dgm:prSet/>
      <dgm:spPr/>
      <dgm:t>
        <a:bodyPr/>
        <a:lstStyle/>
        <a:p>
          <a:r>
            <a:rPr lang="en-US" b="1" dirty="0"/>
            <a:t>Merge F and R reads</a:t>
          </a:r>
        </a:p>
      </dgm:t>
    </dgm:pt>
    <dgm:pt modelId="{59FFB050-E81B-9D43-B2AC-11096E0C6DE1}" type="parTrans" cxnId="{FEB9818F-DFC3-5E4F-ACF8-5CD76FE06B4F}">
      <dgm:prSet/>
      <dgm:spPr/>
      <dgm:t>
        <a:bodyPr/>
        <a:lstStyle/>
        <a:p>
          <a:endParaRPr lang="en-US" b="1"/>
        </a:p>
      </dgm:t>
    </dgm:pt>
    <dgm:pt modelId="{E5D9F36E-375A-834B-9845-7EFC3FD66AD2}" type="sibTrans" cxnId="{FEB9818F-DFC3-5E4F-ACF8-5CD76FE06B4F}">
      <dgm:prSet/>
      <dgm:spPr/>
      <dgm:t>
        <a:bodyPr/>
        <a:lstStyle/>
        <a:p>
          <a:endParaRPr lang="en-US" b="1"/>
        </a:p>
      </dgm:t>
    </dgm:pt>
    <dgm:pt modelId="{C5A8E16D-1910-9148-AC32-0EBE7E04A196}">
      <dgm:prSet/>
      <dgm:spPr/>
      <dgm:t>
        <a:bodyPr/>
        <a:lstStyle/>
        <a:p>
          <a:r>
            <a:rPr lang="en-US" b="1" dirty="0"/>
            <a:t>Remove chimeric sequences</a:t>
          </a:r>
        </a:p>
      </dgm:t>
    </dgm:pt>
    <dgm:pt modelId="{42B52810-DF78-E94C-984B-1238F29B24E8}" type="parTrans" cxnId="{5F351541-14EC-174A-A5CB-ED911695D605}">
      <dgm:prSet/>
      <dgm:spPr/>
      <dgm:t>
        <a:bodyPr/>
        <a:lstStyle/>
        <a:p>
          <a:endParaRPr lang="en-US" b="1"/>
        </a:p>
      </dgm:t>
    </dgm:pt>
    <dgm:pt modelId="{E385FA2B-3BF1-514A-A789-645C9581D2C1}" type="sibTrans" cxnId="{5F351541-14EC-174A-A5CB-ED911695D605}">
      <dgm:prSet/>
      <dgm:spPr/>
      <dgm:t>
        <a:bodyPr/>
        <a:lstStyle/>
        <a:p>
          <a:endParaRPr lang="en-US" b="1"/>
        </a:p>
      </dgm:t>
    </dgm:pt>
    <dgm:pt modelId="{6708E54C-288B-B54C-9565-CB30C011B0FC}">
      <dgm:prSet/>
      <dgm:spPr/>
      <dgm:t>
        <a:bodyPr/>
        <a:lstStyle/>
        <a:p>
          <a:r>
            <a:rPr lang="en-US" b="1" dirty="0"/>
            <a:t>Assign taxonomy</a:t>
          </a:r>
        </a:p>
      </dgm:t>
    </dgm:pt>
    <dgm:pt modelId="{3DE185EC-62CF-D04C-A9AF-67950240E3C1}" type="parTrans" cxnId="{0B95234F-24A9-9347-9C8C-9A3C68AE35D0}">
      <dgm:prSet/>
      <dgm:spPr/>
      <dgm:t>
        <a:bodyPr/>
        <a:lstStyle/>
        <a:p>
          <a:endParaRPr lang="en-US" b="1"/>
        </a:p>
      </dgm:t>
    </dgm:pt>
    <dgm:pt modelId="{D70BF49E-1938-FA4F-AA0D-EDEB947CAFE7}" type="sibTrans" cxnId="{0B95234F-24A9-9347-9C8C-9A3C68AE35D0}">
      <dgm:prSet/>
      <dgm:spPr/>
      <dgm:t>
        <a:bodyPr/>
        <a:lstStyle/>
        <a:p>
          <a:endParaRPr lang="en-US" b="1"/>
        </a:p>
      </dgm:t>
    </dgm:pt>
    <dgm:pt modelId="{5A4D0901-F8ED-2440-AC21-22A7F068FEA7}" type="pres">
      <dgm:prSet presAssocID="{6DF17DEB-A4AC-2241-A3ED-F390AE36A56A}" presName="Name0" presStyleCnt="0">
        <dgm:presLayoutVars>
          <dgm:dir/>
          <dgm:animLvl val="lvl"/>
          <dgm:resizeHandles val="exact"/>
        </dgm:presLayoutVars>
      </dgm:prSet>
      <dgm:spPr/>
    </dgm:pt>
    <dgm:pt modelId="{C0B0ED7A-3E6E-D94C-9F75-94CDA084E3D2}" type="pres">
      <dgm:prSet presAssocID="{76582A6B-9429-D141-BCAB-73290D1C5DCB}" presName="parTxOnly" presStyleLbl="node1" presStyleIdx="0" presStyleCnt="7" custScaleX="121000" custScaleY="121000">
        <dgm:presLayoutVars>
          <dgm:chMax val="0"/>
          <dgm:chPref val="0"/>
          <dgm:bulletEnabled val="1"/>
        </dgm:presLayoutVars>
      </dgm:prSet>
      <dgm:spPr/>
    </dgm:pt>
    <dgm:pt modelId="{3107A7CC-F591-0943-8C65-BC1BFA35FC3B}" type="pres">
      <dgm:prSet presAssocID="{CE770354-2705-744B-8937-A691BF49308C}" presName="parTxOnlySpace" presStyleCnt="0"/>
      <dgm:spPr/>
    </dgm:pt>
    <dgm:pt modelId="{0EB0F55D-EB5F-DE4D-9B82-3B4EC2E32074}" type="pres">
      <dgm:prSet presAssocID="{033DA7CF-42F4-2A44-9158-F6F0763F0D5B}" presName="parTxOnly" presStyleLbl="node1" presStyleIdx="1" presStyleCnt="7" custScaleX="121000" custScaleY="121000">
        <dgm:presLayoutVars>
          <dgm:chMax val="0"/>
          <dgm:chPref val="0"/>
          <dgm:bulletEnabled val="1"/>
        </dgm:presLayoutVars>
      </dgm:prSet>
      <dgm:spPr/>
    </dgm:pt>
    <dgm:pt modelId="{E00FE116-0C9E-D24E-8A71-9198E7A97F48}" type="pres">
      <dgm:prSet presAssocID="{1682CCE4-D347-F948-84D2-4DE527289B85}" presName="parTxOnlySpace" presStyleCnt="0"/>
      <dgm:spPr/>
    </dgm:pt>
    <dgm:pt modelId="{E46116BF-1055-8547-8F86-C716F13AC371}" type="pres">
      <dgm:prSet presAssocID="{36CEA8AD-7353-7644-A7D1-5F9E1F5BA46D}" presName="parTxOnly" presStyleLbl="node1" presStyleIdx="2" presStyleCnt="7" custScaleX="121000" custScaleY="121000">
        <dgm:presLayoutVars>
          <dgm:chMax val="0"/>
          <dgm:chPref val="0"/>
          <dgm:bulletEnabled val="1"/>
        </dgm:presLayoutVars>
      </dgm:prSet>
      <dgm:spPr/>
    </dgm:pt>
    <dgm:pt modelId="{04503D74-3C51-4046-853E-70EA9454E261}" type="pres">
      <dgm:prSet presAssocID="{BF15E6C5-7596-2A43-BCFE-AFF55817CEA4}" presName="parTxOnlySpace" presStyleCnt="0"/>
      <dgm:spPr/>
    </dgm:pt>
    <dgm:pt modelId="{05D1D371-BFF9-404F-90E9-76C48B497AF1}" type="pres">
      <dgm:prSet presAssocID="{4A7EEBBC-9EB2-7C41-9EF3-80D37A493098}" presName="parTxOnly" presStyleLbl="node1" presStyleIdx="3" presStyleCnt="7" custScaleX="121000" custScaleY="121000">
        <dgm:presLayoutVars>
          <dgm:chMax val="0"/>
          <dgm:chPref val="0"/>
          <dgm:bulletEnabled val="1"/>
        </dgm:presLayoutVars>
      </dgm:prSet>
      <dgm:spPr/>
    </dgm:pt>
    <dgm:pt modelId="{478C8825-00F6-114C-9E22-E3EA2134D28F}" type="pres">
      <dgm:prSet presAssocID="{C826ED6C-540D-8646-AF7D-51F96394A117}" presName="parTxOnlySpace" presStyleCnt="0"/>
      <dgm:spPr/>
    </dgm:pt>
    <dgm:pt modelId="{70E12F22-E625-C340-B0DC-4A1EA08B7F85}" type="pres">
      <dgm:prSet presAssocID="{3CD69AFA-03D4-604C-90D5-F4A5A275E3AF}" presName="parTxOnly" presStyleLbl="node1" presStyleIdx="4" presStyleCnt="7" custScaleX="121000" custScaleY="121000">
        <dgm:presLayoutVars>
          <dgm:chMax val="0"/>
          <dgm:chPref val="0"/>
          <dgm:bulletEnabled val="1"/>
        </dgm:presLayoutVars>
      </dgm:prSet>
      <dgm:spPr/>
    </dgm:pt>
    <dgm:pt modelId="{CEF461DC-180B-6D4D-B085-F2B01743DA13}" type="pres">
      <dgm:prSet presAssocID="{E5D9F36E-375A-834B-9845-7EFC3FD66AD2}" presName="parTxOnlySpace" presStyleCnt="0"/>
      <dgm:spPr/>
    </dgm:pt>
    <dgm:pt modelId="{4976ED41-1EF9-F146-BAC4-08C31BA06AE4}" type="pres">
      <dgm:prSet presAssocID="{C5A8E16D-1910-9148-AC32-0EBE7E04A196}" presName="parTxOnly" presStyleLbl="node1" presStyleIdx="5" presStyleCnt="7" custScaleX="121000" custScaleY="121000">
        <dgm:presLayoutVars>
          <dgm:chMax val="0"/>
          <dgm:chPref val="0"/>
          <dgm:bulletEnabled val="1"/>
        </dgm:presLayoutVars>
      </dgm:prSet>
      <dgm:spPr/>
    </dgm:pt>
    <dgm:pt modelId="{E4162C51-88FE-C34E-AA63-C3A200BA7AB9}" type="pres">
      <dgm:prSet presAssocID="{E385FA2B-3BF1-514A-A789-645C9581D2C1}" presName="parTxOnlySpace" presStyleCnt="0"/>
      <dgm:spPr/>
    </dgm:pt>
    <dgm:pt modelId="{CE0AAA1D-B93D-5945-829A-C94670F67711}" type="pres">
      <dgm:prSet presAssocID="{6708E54C-288B-B54C-9565-CB30C011B0FC}" presName="parTxOnly" presStyleLbl="node1" presStyleIdx="6" presStyleCnt="7" custScaleX="121000" custScaleY="121000">
        <dgm:presLayoutVars>
          <dgm:chMax val="0"/>
          <dgm:chPref val="0"/>
          <dgm:bulletEnabled val="1"/>
        </dgm:presLayoutVars>
      </dgm:prSet>
      <dgm:spPr/>
    </dgm:pt>
  </dgm:ptLst>
  <dgm:cxnLst>
    <dgm:cxn modelId="{DAE1F70C-074A-F243-9ACC-DD8BFBB1C8A5}" type="presOf" srcId="{4A7EEBBC-9EB2-7C41-9EF3-80D37A493098}" destId="{05D1D371-BFF9-404F-90E9-76C48B497AF1}" srcOrd="0" destOrd="0" presId="urn:microsoft.com/office/officeart/2005/8/layout/chevron1"/>
    <dgm:cxn modelId="{F8EE3410-AE93-CE45-A4B4-30564B07514E}" type="presOf" srcId="{6DF17DEB-A4AC-2241-A3ED-F390AE36A56A}" destId="{5A4D0901-F8ED-2440-AC21-22A7F068FEA7}" srcOrd="0" destOrd="0" presId="urn:microsoft.com/office/officeart/2005/8/layout/chevron1"/>
    <dgm:cxn modelId="{5F351541-14EC-174A-A5CB-ED911695D605}" srcId="{6DF17DEB-A4AC-2241-A3ED-F390AE36A56A}" destId="{C5A8E16D-1910-9148-AC32-0EBE7E04A196}" srcOrd="5" destOrd="0" parTransId="{42B52810-DF78-E94C-984B-1238F29B24E8}" sibTransId="{E385FA2B-3BF1-514A-A789-645C9581D2C1}"/>
    <dgm:cxn modelId="{75E83545-F76D-034B-9541-DD47E3E71970}" type="presOf" srcId="{3CD69AFA-03D4-604C-90D5-F4A5A275E3AF}" destId="{70E12F22-E625-C340-B0DC-4A1EA08B7F85}" srcOrd="0" destOrd="0" presId="urn:microsoft.com/office/officeart/2005/8/layout/chevron1"/>
    <dgm:cxn modelId="{EA873F4A-3B6C-6541-B3DE-B0C22C073C31}" srcId="{6DF17DEB-A4AC-2241-A3ED-F390AE36A56A}" destId="{76582A6B-9429-D141-BCAB-73290D1C5DCB}" srcOrd="0" destOrd="0" parTransId="{F0CC600A-2B88-494D-AAB2-A53C8E8EA46A}" sibTransId="{CE770354-2705-744B-8937-A691BF49308C}"/>
    <dgm:cxn modelId="{BD07534C-4A9A-5442-A793-0E587FC6C9B4}" type="presOf" srcId="{C5A8E16D-1910-9148-AC32-0EBE7E04A196}" destId="{4976ED41-1EF9-F146-BAC4-08C31BA06AE4}" srcOrd="0" destOrd="0" presId="urn:microsoft.com/office/officeart/2005/8/layout/chevron1"/>
    <dgm:cxn modelId="{0B95234F-24A9-9347-9C8C-9A3C68AE35D0}" srcId="{6DF17DEB-A4AC-2241-A3ED-F390AE36A56A}" destId="{6708E54C-288B-B54C-9565-CB30C011B0FC}" srcOrd="6" destOrd="0" parTransId="{3DE185EC-62CF-D04C-A9AF-67950240E3C1}" sibTransId="{D70BF49E-1938-FA4F-AA0D-EDEB947CAFE7}"/>
    <dgm:cxn modelId="{957E406A-12AC-6340-A4CF-8A0E2B101847}" srcId="{6DF17DEB-A4AC-2241-A3ED-F390AE36A56A}" destId="{033DA7CF-42F4-2A44-9158-F6F0763F0D5B}" srcOrd="1" destOrd="0" parTransId="{A11DCBFE-1EB9-C442-9BB0-9F277FC02595}" sibTransId="{1682CCE4-D347-F948-84D2-4DE527289B85}"/>
    <dgm:cxn modelId="{069B1E6C-E790-7B47-8B9D-98E1DCBC6558}" type="presOf" srcId="{6708E54C-288B-B54C-9565-CB30C011B0FC}" destId="{CE0AAA1D-B93D-5945-829A-C94670F67711}" srcOrd="0" destOrd="0" presId="urn:microsoft.com/office/officeart/2005/8/layout/chevron1"/>
    <dgm:cxn modelId="{D2EE2E83-8A14-3341-819A-3EAE8EFCD49D}" type="presOf" srcId="{76582A6B-9429-D141-BCAB-73290D1C5DCB}" destId="{C0B0ED7A-3E6E-D94C-9F75-94CDA084E3D2}" srcOrd="0" destOrd="0" presId="urn:microsoft.com/office/officeart/2005/8/layout/chevron1"/>
    <dgm:cxn modelId="{FEB9818F-DFC3-5E4F-ACF8-5CD76FE06B4F}" srcId="{6DF17DEB-A4AC-2241-A3ED-F390AE36A56A}" destId="{3CD69AFA-03D4-604C-90D5-F4A5A275E3AF}" srcOrd="4" destOrd="0" parTransId="{59FFB050-E81B-9D43-B2AC-11096E0C6DE1}" sibTransId="{E5D9F36E-375A-834B-9845-7EFC3FD66AD2}"/>
    <dgm:cxn modelId="{01BA0FA9-ED24-AD4A-BF9F-F508CA8CAD28}" type="presOf" srcId="{033DA7CF-42F4-2A44-9158-F6F0763F0D5B}" destId="{0EB0F55D-EB5F-DE4D-9B82-3B4EC2E32074}" srcOrd="0" destOrd="0" presId="urn:microsoft.com/office/officeart/2005/8/layout/chevron1"/>
    <dgm:cxn modelId="{BF4A9DC6-6B22-7947-B68A-7490BD19356C}" type="presOf" srcId="{36CEA8AD-7353-7644-A7D1-5F9E1F5BA46D}" destId="{E46116BF-1055-8547-8F86-C716F13AC371}" srcOrd="0" destOrd="0" presId="urn:microsoft.com/office/officeart/2005/8/layout/chevron1"/>
    <dgm:cxn modelId="{D42948CF-64C1-4741-8AC4-5D57697E9FE4}" srcId="{6DF17DEB-A4AC-2241-A3ED-F390AE36A56A}" destId="{4A7EEBBC-9EB2-7C41-9EF3-80D37A493098}" srcOrd="3" destOrd="0" parTransId="{0B92A42C-A932-F449-AC88-2412C25E1E78}" sibTransId="{C826ED6C-540D-8646-AF7D-51F96394A117}"/>
    <dgm:cxn modelId="{0B7B30D4-9BCE-F743-8A84-5FA969A5A115}" srcId="{6DF17DEB-A4AC-2241-A3ED-F390AE36A56A}" destId="{36CEA8AD-7353-7644-A7D1-5F9E1F5BA46D}" srcOrd="2" destOrd="0" parTransId="{13160A57-0493-414A-BF5E-A5B7C5D29D00}" sibTransId="{BF15E6C5-7596-2A43-BCFE-AFF55817CEA4}"/>
    <dgm:cxn modelId="{83F1D208-E8CC-CA47-921D-93E18620B9E2}" type="presParOf" srcId="{5A4D0901-F8ED-2440-AC21-22A7F068FEA7}" destId="{C0B0ED7A-3E6E-D94C-9F75-94CDA084E3D2}" srcOrd="0" destOrd="0" presId="urn:microsoft.com/office/officeart/2005/8/layout/chevron1"/>
    <dgm:cxn modelId="{58B45854-9844-2047-848B-BEEA99FF99B2}" type="presParOf" srcId="{5A4D0901-F8ED-2440-AC21-22A7F068FEA7}" destId="{3107A7CC-F591-0943-8C65-BC1BFA35FC3B}" srcOrd="1" destOrd="0" presId="urn:microsoft.com/office/officeart/2005/8/layout/chevron1"/>
    <dgm:cxn modelId="{E11AA55F-CE18-AA4D-97A4-A03F9DD6A438}" type="presParOf" srcId="{5A4D0901-F8ED-2440-AC21-22A7F068FEA7}" destId="{0EB0F55D-EB5F-DE4D-9B82-3B4EC2E32074}" srcOrd="2" destOrd="0" presId="urn:microsoft.com/office/officeart/2005/8/layout/chevron1"/>
    <dgm:cxn modelId="{46C5B800-3E6B-DF47-A0C4-600DFCE8A9BE}" type="presParOf" srcId="{5A4D0901-F8ED-2440-AC21-22A7F068FEA7}" destId="{E00FE116-0C9E-D24E-8A71-9198E7A97F48}" srcOrd="3" destOrd="0" presId="urn:microsoft.com/office/officeart/2005/8/layout/chevron1"/>
    <dgm:cxn modelId="{1A8112C7-48A9-5D4E-89E8-5700D84F0F4E}" type="presParOf" srcId="{5A4D0901-F8ED-2440-AC21-22A7F068FEA7}" destId="{E46116BF-1055-8547-8F86-C716F13AC371}" srcOrd="4" destOrd="0" presId="urn:microsoft.com/office/officeart/2005/8/layout/chevron1"/>
    <dgm:cxn modelId="{5E1DBD76-E0FF-754F-AAFE-1C7475197A8E}" type="presParOf" srcId="{5A4D0901-F8ED-2440-AC21-22A7F068FEA7}" destId="{04503D74-3C51-4046-853E-70EA9454E261}" srcOrd="5" destOrd="0" presId="urn:microsoft.com/office/officeart/2005/8/layout/chevron1"/>
    <dgm:cxn modelId="{596FC86E-5BB6-6B45-9F71-872B93C043FD}" type="presParOf" srcId="{5A4D0901-F8ED-2440-AC21-22A7F068FEA7}" destId="{05D1D371-BFF9-404F-90E9-76C48B497AF1}" srcOrd="6" destOrd="0" presId="urn:microsoft.com/office/officeart/2005/8/layout/chevron1"/>
    <dgm:cxn modelId="{AC539C69-065B-B747-89D2-448F537B6ABC}" type="presParOf" srcId="{5A4D0901-F8ED-2440-AC21-22A7F068FEA7}" destId="{478C8825-00F6-114C-9E22-E3EA2134D28F}" srcOrd="7" destOrd="0" presId="urn:microsoft.com/office/officeart/2005/8/layout/chevron1"/>
    <dgm:cxn modelId="{D58C9714-41D3-FC49-B985-5AA65973E5ED}" type="presParOf" srcId="{5A4D0901-F8ED-2440-AC21-22A7F068FEA7}" destId="{70E12F22-E625-C340-B0DC-4A1EA08B7F85}" srcOrd="8" destOrd="0" presId="urn:microsoft.com/office/officeart/2005/8/layout/chevron1"/>
    <dgm:cxn modelId="{CE77E8A8-6867-1E4E-AA42-85410A2818AC}" type="presParOf" srcId="{5A4D0901-F8ED-2440-AC21-22A7F068FEA7}" destId="{CEF461DC-180B-6D4D-B085-F2B01743DA13}" srcOrd="9" destOrd="0" presId="urn:microsoft.com/office/officeart/2005/8/layout/chevron1"/>
    <dgm:cxn modelId="{D6785D85-6CC2-644F-A2B1-C5E208D5CB96}" type="presParOf" srcId="{5A4D0901-F8ED-2440-AC21-22A7F068FEA7}" destId="{4976ED41-1EF9-F146-BAC4-08C31BA06AE4}" srcOrd="10" destOrd="0" presId="urn:microsoft.com/office/officeart/2005/8/layout/chevron1"/>
    <dgm:cxn modelId="{632F93C7-F059-0A47-879E-7D3C9E3B66B0}" type="presParOf" srcId="{5A4D0901-F8ED-2440-AC21-22A7F068FEA7}" destId="{E4162C51-88FE-C34E-AA63-C3A200BA7AB9}" srcOrd="11" destOrd="0" presId="urn:microsoft.com/office/officeart/2005/8/layout/chevron1"/>
    <dgm:cxn modelId="{A00FED24-9F52-4147-9079-A881B6730470}" type="presParOf" srcId="{5A4D0901-F8ED-2440-AC21-22A7F068FEA7}" destId="{CE0AAA1D-B93D-5945-829A-C94670F67711}" srcOrd="1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DF17DEB-A4AC-2241-A3ED-F390AE36A56A}" type="doc">
      <dgm:prSet loTypeId="urn:microsoft.com/office/officeart/2005/8/layout/chevron1" loCatId="" qsTypeId="urn:microsoft.com/office/officeart/2005/8/quickstyle/3d5" qsCatId="3D" csTypeId="urn:microsoft.com/office/officeart/2005/8/colors/accent4_3" csCatId="accent4" phldr="1"/>
      <dgm:spPr/>
    </dgm:pt>
    <dgm:pt modelId="{76582A6B-9429-D141-BCAB-73290D1C5DCB}">
      <dgm:prSet phldrT="[Text]"/>
      <dgm:spPr/>
      <dgm:t>
        <a:bodyPr/>
        <a:lstStyle/>
        <a:p>
          <a:r>
            <a:rPr lang="en-US" dirty="0"/>
            <a:t>Quality filter and trim</a:t>
          </a:r>
        </a:p>
      </dgm:t>
    </dgm:pt>
    <dgm:pt modelId="{F0CC600A-2B88-494D-AAB2-A53C8E8EA46A}" type="parTrans" cxnId="{EA873F4A-3B6C-6541-B3DE-B0C22C073C31}">
      <dgm:prSet/>
      <dgm:spPr/>
      <dgm:t>
        <a:bodyPr/>
        <a:lstStyle/>
        <a:p>
          <a:endParaRPr lang="en-US"/>
        </a:p>
      </dgm:t>
    </dgm:pt>
    <dgm:pt modelId="{CE770354-2705-744B-8937-A691BF49308C}" type="sibTrans" cxnId="{EA873F4A-3B6C-6541-B3DE-B0C22C073C31}">
      <dgm:prSet/>
      <dgm:spPr/>
      <dgm:t>
        <a:bodyPr/>
        <a:lstStyle/>
        <a:p>
          <a:endParaRPr lang="en-US"/>
        </a:p>
      </dgm:t>
    </dgm:pt>
    <dgm:pt modelId="{033DA7CF-42F4-2A44-9158-F6F0763F0D5B}">
      <dgm:prSet phldrT="[Text]"/>
      <dgm:spPr/>
      <dgm:t>
        <a:bodyPr/>
        <a:lstStyle/>
        <a:p>
          <a:r>
            <a:rPr lang="en-US" dirty="0"/>
            <a:t>Model errors</a:t>
          </a:r>
        </a:p>
      </dgm:t>
    </dgm:pt>
    <dgm:pt modelId="{A11DCBFE-1EB9-C442-9BB0-9F277FC02595}" type="parTrans" cxnId="{957E406A-12AC-6340-A4CF-8A0E2B101847}">
      <dgm:prSet/>
      <dgm:spPr/>
      <dgm:t>
        <a:bodyPr/>
        <a:lstStyle/>
        <a:p>
          <a:endParaRPr lang="en-US"/>
        </a:p>
      </dgm:t>
    </dgm:pt>
    <dgm:pt modelId="{1682CCE4-D347-F948-84D2-4DE527289B85}" type="sibTrans" cxnId="{957E406A-12AC-6340-A4CF-8A0E2B101847}">
      <dgm:prSet/>
      <dgm:spPr/>
      <dgm:t>
        <a:bodyPr/>
        <a:lstStyle/>
        <a:p>
          <a:endParaRPr lang="en-US"/>
        </a:p>
      </dgm:t>
    </dgm:pt>
    <dgm:pt modelId="{36CEA8AD-7353-7644-A7D1-5F9E1F5BA46D}">
      <dgm:prSet phldrT="[Text]"/>
      <dgm:spPr/>
      <dgm:t>
        <a:bodyPr/>
        <a:lstStyle/>
        <a:p>
          <a:r>
            <a:rPr lang="en-US" dirty="0"/>
            <a:t>Dereplicate reads</a:t>
          </a:r>
        </a:p>
      </dgm:t>
    </dgm:pt>
    <dgm:pt modelId="{13160A57-0493-414A-BF5E-A5B7C5D29D00}" type="parTrans" cxnId="{0B7B30D4-9BCE-F743-8A84-5FA969A5A115}">
      <dgm:prSet/>
      <dgm:spPr/>
      <dgm:t>
        <a:bodyPr/>
        <a:lstStyle/>
        <a:p>
          <a:endParaRPr lang="en-US"/>
        </a:p>
      </dgm:t>
    </dgm:pt>
    <dgm:pt modelId="{BF15E6C5-7596-2A43-BCFE-AFF55817CEA4}" type="sibTrans" cxnId="{0B7B30D4-9BCE-F743-8A84-5FA969A5A115}">
      <dgm:prSet/>
      <dgm:spPr/>
      <dgm:t>
        <a:bodyPr/>
        <a:lstStyle/>
        <a:p>
          <a:endParaRPr lang="en-US"/>
        </a:p>
      </dgm:t>
    </dgm:pt>
    <dgm:pt modelId="{4A7EEBBC-9EB2-7C41-9EF3-80D37A493098}">
      <dgm:prSet/>
      <dgm:spPr/>
      <dgm:t>
        <a:bodyPr/>
        <a:lstStyle/>
        <a:p>
          <a:r>
            <a:rPr lang="en-US" dirty="0"/>
            <a:t>Denoise reads</a:t>
          </a:r>
        </a:p>
      </dgm:t>
    </dgm:pt>
    <dgm:pt modelId="{0B92A42C-A932-F449-AC88-2412C25E1E78}" type="parTrans" cxnId="{D42948CF-64C1-4741-8AC4-5D57697E9FE4}">
      <dgm:prSet/>
      <dgm:spPr/>
      <dgm:t>
        <a:bodyPr/>
        <a:lstStyle/>
        <a:p>
          <a:endParaRPr lang="en-US"/>
        </a:p>
      </dgm:t>
    </dgm:pt>
    <dgm:pt modelId="{C826ED6C-540D-8646-AF7D-51F96394A117}" type="sibTrans" cxnId="{D42948CF-64C1-4741-8AC4-5D57697E9FE4}">
      <dgm:prSet/>
      <dgm:spPr/>
      <dgm:t>
        <a:bodyPr/>
        <a:lstStyle/>
        <a:p>
          <a:endParaRPr lang="en-US"/>
        </a:p>
      </dgm:t>
    </dgm:pt>
    <dgm:pt modelId="{3CD69AFA-03D4-604C-90D5-F4A5A275E3AF}">
      <dgm:prSet/>
      <dgm:spPr/>
      <dgm:t>
        <a:bodyPr/>
        <a:lstStyle/>
        <a:p>
          <a:r>
            <a:rPr lang="en-US" dirty="0"/>
            <a:t>Merge F and R reads</a:t>
          </a:r>
        </a:p>
      </dgm:t>
    </dgm:pt>
    <dgm:pt modelId="{59FFB050-E81B-9D43-B2AC-11096E0C6DE1}" type="parTrans" cxnId="{FEB9818F-DFC3-5E4F-ACF8-5CD76FE06B4F}">
      <dgm:prSet/>
      <dgm:spPr/>
      <dgm:t>
        <a:bodyPr/>
        <a:lstStyle/>
        <a:p>
          <a:endParaRPr lang="en-US"/>
        </a:p>
      </dgm:t>
    </dgm:pt>
    <dgm:pt modelId="{E5D9F36E-375A-834B-9845-7EFC3FD66AD2}" type="sibTrans" cxnId="{FEB9818F-DFC3-5E4F-ACF8-5CD76FE06B4F}">
      <dgm:prSet/>
      <dgm:spPr/>
      <dgm:t>
        <a:bodyPr/>
        <a:lstStyle/>
        <a:p>
          <a:endParaRPr lang="en-US"/>
        </a:p>
      </dgm:t>
    </dgm:pt>
    <dgm:pt modelId="{C5A8E16D-1910-9148-AC32-0EBE7E04A196}">
      <dgm:prSet/>
      <dgm:spPr/>
      <dgm:t>
        <a:bodyPr/>
        <a:lstStyle/>
        <a:p>
          <a:r>
            <a:rPr lang="en-US" dirty="0"/>
            <a:t>Remove chimeric sequences</a:t>
          </a:r>
        </a:p>
      </dgm:t>
    </dgm:pt>
    <dgm:pt modelId="{42B52810-DF78-E94C-984B-1238F29B24E8}" type="parTrans" cxnId="{5F351541-14EC-174A-A5CB-ED911695D605}">
      <dgm:prSet/>
      <dgm:spPr/>
      <dgm:t>
        <a:bodyPr/>
        <a:lstStyle/>
        <a:p>
          <a:endParaRPr lang="en-US"/>
        </a:p>
      </dgm:t>
    </dgm:pt>
    <dgm:pt modelId="{E385FA2B-3BF1-514A-A789-645C9581D2C1}" type="sibTrans" cxnId="{5F351541-14EC-174A-A5CB-ED911695D605}">
      <dgm:prSet/>
      <dgm:spPr/>
      <dgm:t>
        <a:bodyPr/>
        <a:lstStyle/>
        <a:p>
          <a:endParaRPr lang="en-US"/>
        </a:p>
      </dgm:t>
    </dgm:pt>
    <dgm:pt modelId="{6708E54C-288B-B54C-9565-CB30C011B0FC}">
      <dgm:prSet/>
      <dgm:spPr/>
      <dgm:t>
        <a:bodyPr/>
        <a:lstStyle/>
        <a:p>
          <a:r>
            <a:rPr lang="en-US" dirty="0"/>
            <a:t>Assign taxonomy</a:t>
          </a:r>
        </a:p>
      </dgm:t>
    </dgm:pt>
    <dgm:pt modelId="{3DE185EC-62CF-D04C-A9AF-67950240E3C1}" type="parTrans" cxnId="{0B95234F-24A9-9347-9C8C-9A3C68AE35D0}">
      <dgm:prSet/>
      <dgm:spPr/>
      <dgm:t>
        <a:bodyPr/>
        <a:lstStyle/>
        <a:p>
          <a:endParaRPr lang="en-US"/>
        </a:p>
      </dgm:t>
    </dgm:pt>
    <dgm:pt modelId="{D70BF49E-1938-FA4F-AA0D-EDEB947CAFE7}" type="sibTrans" cxnId="{0B95234F-24A9-9347-9C8C-9A3C68AE35D0}">
      <dgm:prSet/>
      <dgm:spPr/>
      <dgm:t>
        <a:bodyPr/>
        <a:lstStyle/>
        <a:p>
          <a:endParaRPr lang="en-US"/>
        </a:p>
      </dgm:t>
    </dgm:pt>
    <dgm:pt modelId="{5A4D0901-F8ED-2440-AC21-22A7F068FEA7}" type="pres">
      <dgm:prSet presAssocID="{6DF17DEB-A4AC-2241-A3ED-F390AE36A56A}" presName="Name0" presStyleCnt="0">
        <dgm:presLayoutVars>
          <dgm:dir/>
          <dgm:animLvl val="lvl"/>
          <dgm:resizeHandles val="exact"/>
        </dgm:presLayoutVars>
      </dgm:prSet>
      <dgm:spPr/>
    </dgm:pt>
    <dgm:pt modelId="{C0B0ED7A-3E6E-D94C-9F75-94CDA084E3D2}" type="pres">
      <dgm:prSet presAssocID="{76582A6B-9429-D141-BCAB-73290D1C5DCB}" presName="parTxOnly" presStyleLbl="node1" presStyleIdx="0" presStyleCnt="7" custScaleX="121000" custScaleY="121000">
        <dgm:presLayoutVars>
          <dgm:chMax val="0"/>
          <dgm:chPref val="0"/>
          <dgm:bulletEnabled val="1"/>
        </dgm:presLayoutVars>
      </dgm:prSet>
      <dgm:spPr/>
    </dgm:pt>
    <dgm:pt modelId="{3107A7CC-F591-0943-8C65-BC1BFA35FC3B}" type="pres">
      <dgm:prSet presAssocID="{CE770354-2705-744B-8937-A691BF49308C}" presName="parTxOnlySpace" presStyleCnt="0"/>
      <dgm:spPr/>
    </dgm:pt>
    <dgm:pt modelId="{0EB0F55D-EB5F-DE4D-9B82-3B4EC2E32074}" type="pres">
      <dgm:prSet presAssocID="{033DA7CF-42F4-2A44-9158-F6F0763F0D5B}" presName="parTxOnly" presStyleLbl="node1" presStyleIdx="1" presStyleCnt="7" custScaleX="121000" custScaleY="121000">
        <dgm:presLayoutVars>
          <dgm:chMax val="0"/>
          <dgm:chPref val="0"/>
          <dgm:bulletEnabled val="1"/>
        </dgm:presLayoutVars>
      </dgm:prSet>
      <dgm:spPr/>
    </dgm:pt>
    <dgm:pt modelId="{E00FE116-0C9E-D24E-8A71-9198E7A97F48}" type="pres">
      <dgm:prSet presAssocID="{1682CCE4-D347-F948-84D2-4DE527289B85}" presName="parTxOnlySpace" presStyleCnt="0"/>
      <dgm:spPr/>
    </dgm:pt>
    <dgm:pt modelId="{E46116BF-1055-8547-8F86-C716F13AC371}" type="pres">
      <dgm:prSet presAssocID="{36CEA8AD-7353-7644-A7D1-5F9E1F5BA46D}" presName="parTxOnly" presStyleLbl="node1" presStyleIdx="2" presStyleCnt="7" custScaleX="121000" custScaleY="121000">
        <dgm:presLayoutVars>
          <dgm:chMax val="0"/>
          <dgm:chPref val="0"/>
          <dgm:bulletEnabled val="1"/>
        </dgm:presLayoutVars>
      </dgm:prSet>
      <dgm:spPr/>
    </dgm:pt>
    <dgm:pt modelId="{04503D74-3C51-4046-853E-70EA9454E261}" type="pres">
      <dgm:prSet presAssocID="{BF15E6C5-7596-2A43-BCFE-AFF55817CEA4}" presName="parTxOnlySpace" presStyleCnt="0"/>
      <dgm:spPr/>
    </dgm:pt>
    <dgm:pt modelId="{05D1D371-BFF9-404F-90E9-76C48B497AF1}" type="pres">
      <dgm:prSet presAssocID="{4A7EEBBC-9EB2-7C41-9EF3-80D37A493098}" presName="parTxOnly" presStyleLbl="node1" presStyleIdx="3" presStyleCnt="7" custScaleX="121000" custScaleY="121000">
        <dgm:presLayoutVars>
          <dgm:chMax val="0"/>
          <dgm:chPref val="0"/>
          <dgm:bulletEnabled val="1"/>
        </dgm:presLayoutVars>
      </dgm:prSet>
      <dgm:spPr/>
    </dgm:pt>
    <dgm:pt modelId="{478C8825-00F6-114C-9E22-E3EA2134D28F}" type="pres">
      <dgm:prSet presAssocID="{C826ED6C-540D-8646-AF7D-51F96394A117}" presName="parTxOnlySpace" presStyleCnt="0"/>
      <dgm:spPr/>
    </dgm:pt>
    <dgm:pt modelId="{70E12F22-E625-C340-B0DC-4A1EA08B7F85}" type="pres">
      <dgm:prSet presAssocID="{3CD69AFA-03D4-604C-90D5-F4A5A275E3AF}" presName="parTxOnly" presStyleLbl="node1" presStyleIdx="4" presStyleCnt="7" custScaleX="121000" custScaleY="121000">
        <dgm:presLayoutVars>
          <dgm:chMax val="0"/>
          <dgm:chPref val="0"/>
          <dgm:bulletEnabled val="1"/>
        </dgm:presLayoutVars>
      </dgm:prSet>
      <dgm:spPr/>
    </dgm:pt>
    <dgm:pt modelId="{CEF461DC-180B-6D4D-B085-F2B01743DA13}" type="pres">
      <dgm:prSet presAssocID="{E5D9F36E-375A-834B-9845-7EFC3FD66AD2}" presName="parTxOnlySpace" presStyleCnt="0"/>
      <dgm:spPr/>
    </dgm:pt>
    <dgm:pt modelId="{4976ED41-1EF9-F146-BAC4-08C31BA06AE4}" type="pres">
      <dgm:prSet presAssocID="{C5A8E16D-1910-9148-AC32-0EBE7E04A196}" presName="parTxOnly" presStyleLbl="node1" presStyleIdx="5" presStyleCnt="7" custScaleX="121000" custScaleY="121000">
        <dgm:presLayoutVars>
          <dgm:chMax val="0"/>
          <dgm:chPref val="0"/>
          <dgm:bulletEnabled val="1"/>
        </dgm:presLayoutVars>
      </dgm:prSet>
      <dgm:spPr/>
    </dgm:pt>
    <dgm:pt modelId="{E4162C51-88FE-C34E-AA63-C3A200BA7AB9}" type="pres">
      <dgm:prSet presAssocID="{E385FA2B-3BF1-514A-A789-645C9581D2C1}" presName="parTxOnlySpace" presStyleCnt="0"/>
      <dgm:spPr/>
    </dgm:pt>
    <dgm:pt modelId="{CE0AAA1D-B93D-5945-829A-C94670F67711}" type="pres">
      <dgm:prSet presAssocID="{6708E54C-288B-B54C-9565-CB30C011B0FC}" presName="parTxOnly" presStyleLbl="node1" presStyleIdx="6" presStyleCnt="7" custScaleX="121000" custScaleY="121000">
        <dgm:presLayoutVars>
          <dgm:chMax val="0"/>
          <dgm:chPref val="0"/>
          <dgm:bulletEnabled val="1"/>
        </dgm:presLayoutVars>
      </dgm:prSet>
      <dgm:spPr/>
    </dgm:pt>
  </dgm:ptLst>
  <dgm:cxnLst>
    <dgm:cxn modelId="{DAE1F70C-074A-F243-9ACC-DD8BFBB1C8A5}" type="presOf" srcId="{4A7EEBBC-9EB2-7C41-9EF3-80D37A493098}" destId="{05D1D371-BFF9-404F-90E9-76C48B497AF1}" srcOrd="0" destOrd="0" presId="urn:microsoft.com/office/officeart/2005/8/layout/chevron1"/>
    <dgm:cxn modelId="{F8EE3410-AE93-CE45-A4B4-30564B07514E}" type="presOf" srcId="{6DF17DEB-A4AC-2241-A3ED-F390AE36A56A}" destId="{5A4D0901-F8ED-2440-AC21-22A7F068FEA7}" srcOrd="0" destOrd="0" presId="urn:microsoft.com/office/officeart/2005/8/layout/chevron1"/>
    <dgm:cxn modelId="{5F351541-14EC-174A-A5CB-ED911695D605}" srcId="{6DF17DEB-A4AC-2241-A3ED-F390AE36A56A}" destId="{C5A8E16D-1910-9148-AC32-0EBE7E04A196}" srcOrd="5" destOrd="0" parTransId="{42B52810-DF78-E94C-984B-1238F29B24E8}" sibTransId="{E385FA2B-3BF1-514A-A789-645C9581D2C1}"/>
    <dgm:cxn modelId="{75E83545-F76D-034B-9541-DD47E3E71970}" type="presOf" srcId="{3CD69AFA-03D4-604C-90D5-F4A5A275E3AF}" destId="{70E12F22-E625-C340-B0DC-4A1EA08B7F85}" srcOrd="0" destOrd="0" presId="urn:microsoft.com/office/officeart/2005/8/layout/chevron1"/>
    <dgm:cxn modelId="{EA873F4A-3B6C-6541-B3DE-B0C22C073C31}" srcId="{6DF17DEB-A4AC-2241-A3ED-F390AE36A56A}" destId="{76582A6B-9429-D141-BCAB-73290D1C5DCB}" srcOrd="0" destOrd="0" parTransId="{F0CC600A-2B88-494D-AAB2-A53C8E8EA46A}" sibTransId="{CE770354-2705-744B-8937-A691BF49308C}"/>
    <dgm:cxn modelId="{BD07534C-4A9A-5442-A793-0E587FC6C9B4}" type="presOf" srcId="{C5A8E16D-1910-9148-AC32-0EBE7E04A196}" destId="{4976ED41-1EF9-F146-BAC4-08C31BA06AE4}" srcOrd="0" destOrd="0" presId="urn:microsoft.com/office/officeart/2005/8/layout/chevron1"/>
    <dgm:cxn modelId="{0B95234F-24A9-9347-9C8C-9A3C68AE35D0}" srcId="{6DF17DEB-A4AC-2241-A3ED-F390AE36A56A}" destId="{6708E54C-288B-B54C-9565-CB30C011B0FC}" srcOrd="6" destOrd="0" parTransId="{3DE185EC-62CF-D04C-A9AF-67950240E3C1}" sibTransId="{D70BF49E-1938-FA4F-AA0D-EDEB947CAFE7}"/>
    <dgm:cxn modelId="{957E406A-12AC-6340-A4CF-8A0E2B101847}" srcId="{6DF17DEB-A4AC-2241-A3ED-F390AE36A56A}" destId="{033DA7CF-42F4-2A44-9158-F6F0763F0D5B}" srcOrd="1" destOrd="0" parTransId="{A11DCBFE-1EB9-C442-9BB0-9F277FC02595}" sibTransId="{1682CCE4-D347-F948-84D2-4DE527289B85}"/>
    <dgm:cxn modelId="{069B1E6C-E790-7B47-8B9D-98E1DCBC6558}" type="presOf" srcId="{6708E54C-288B-B54C-9565-CB30C011B0FC}" destId="{CE0AAA1D-B93D-5945-829A-C94670F67711}" srcOrd="0" destOrd="0" presId="urn:microsoft.com/office/officeart/2005/8/layout/chevron1"/>
    <dgm:cxn modelId="{D2EE2E83-8A14-3341-819A-3EAE8EFCD49D}" type="presOf" srcId="{76582A6B-9429-D141-BCAB-73290D1C5DCB}" destId="{C0B0ED7A-3E6E-D94C-9F75-94CDA084E3D2}" srcOrd="0" destOrd="0" presId="urn:microsoft.com/office/officeart/2005/8/layout/chevron1"/>
    <dgm:cxn modelId="{FEB9818F-DFC3-5E4F-ACF8-5CD76FE06B4F}" srcId="{6DF17DEB-A4AC-2241-A3ED-F390AE36A56A}" destId="{3CD69AFA-03D4-604C-90D5-F4A5A275E3AF}" srcOrd="4" destOrd="0" parTransId="{59FFB050-E81B-9D43-B2AC-11096E0C6DE1}" sibTransId="{E5D9F36E-375A-834B-9845-7EFC3FD66AD2}"/>
    <dgm:cxn modelId="{01BA0FA9-ED24-AD4A-BF9F-F508CA8CAD28}" type="presOf" srcId="{033DA7CF-42F4-2A44-9158-F6F0763F0D5B}" destId="{0EB0F55D-EB5F-DE4D-9B82-3B4EC2E32074}" srcOrd="0" destOrd="0" presId="urn:microsoft.com/office/officeart/2005/8/layout/chevron1"/>
    <dgm:cxn modelId="{BF4A9DC6-6B22-7947-B68A-7490BD19356C}" type="presOf" srcId="{36CEA8AD-7353-7644-A7D1-5F9E1F5BA46D}" destId="{E46116BF-1055-8547-8F86-C716F13AC371}" srcOrd="0" destOrd="0" presId="urn:microsoft.com/office/officeart/2005/8/layout/chevron1"/>
    <dgm:cxn modelId="{D42948CF-64C1-4741-8AC4-5D57697E9FE4}" srcId="{6DF17DEB-A4AC-2241-A3ED-F390AE36A56A}" destId="{4A7EEBBC-9EB2-7C41-9EF3-80D37A493098}" srcOrd="3" destOrd="0" parTransId="{0B92A42C-A932-F449-AC88-2412C25E1E78}" sibTransId="{C826ED6C-540D-8646-AF7D-51F96394A117}"/>
    <dgm:cxn modelId="{0B7B30D4-9BCE-F743-8A84-5FA969A5A115}" srcId="{6DF17DEB-A4AC-2241-A3ED-F390AE36A56A}" destId="{36CEA8AD-7353-7644-A7D1-5F9E1F5BA46D}" srcOrd="2" destOrd="0" parTransId="{13160A57-0493-414A-BF5E-A5B7C5D29D00}" sibTransId="{BF15E6C5-7596-2A43-BCFE-AFF55817CEA4}"/>
    <dgm:cxn modelId="{83F1D208-E8CC-CA47-921D-93E18620B9E2}" type="presParOf" srcId="{5A4D0901-F8ED-2440-AC21-22A7F068FEA7}" destId="{C0B0ED7A-3E6E-D94C-9F75-94CDA084E3D2}" srcOrd="0" destOrd="0" presId="urn:microsoft.com/office/officeart/2005/8/layout/chevron1"/>
    <dgm:cxn modelId="{58B45854-9844-2047-848B-BEEA99FF99B2}" type="presParOf" srcId="{5A4D0901-F8ED-2440-AC21-22A7F068FEA7}" destId="{3107A7CC-F591-0943-8C65-BC1BFA35FC3B}" srcOrd="1" destOrd="0" presId="urn:microsoft.com/office/officeart/2005/8/layout/chevron1"/>
    <dgm:cxn modelId="{E11AA55F-CE18-AA4D-97A4-A03F9DD6A438}" type="presParOf" srcId="{5A4D0901-F8ED-2440-AC21-22A7F068FEA7}" destId="{0EB0F55D-EB5F-DE4D-9B82-3B4EC2E32074}" srcOrd="2" destOrd="0" presId="urn:microsoft.com/office/officeart/2005/8/layout/chevron1"/>
    <dgm:cxn modelId="{46C5B800-3E6B-DF47-A0C4-600DFCE8A9BE}" type="presParOf" srcId="{5A4D0901-F8ED-2440-AC21-22A7F068FEA7}" destId="{E00FE116-0C9E-D24E-8A71-9198E7A97F48}" srcOrd="3" destOrd="0" presId="urn:microsoft.com/office/officeart/2005/8/layout/chevron1"/>
    <dgm:cxn modelId="{1A8112C7-48A9-5D4E-89E8-5700D84F0F4E}" type="presParOf" srcId="{5A4D0901-F8ED-2440-AC21-22A7F068FEA7}" destId="{E46116BF-1055-8547-8F86-C716F13AC371}" srcOrd="4" destOrd="0" presId="urn:microsoft.com/office/officeart/2005/8/layout/chevron1"/>
    <dgm:cxn modelId="{5E1DBD76-E0FF-754F-AAFE-1C7475197A8E}" type="presParOf" srcId="{5A4D0901-F8ED-2440-AC21-22A7F068FEA7}" destId="{04503D74-3C51-4046-853E-70EA9454E261}" srcOrd="5" destOrd="0" presId="urn:microsoft.com/office/officeart/2005/8/layout/chevron1"/>
    <dgm:cxn modelId="{596FC86E-5BB6-6B45-9F71-872B93C043FD}" type="presParOf" srcId="{5A4D0901-F8ED-2440-AC21-22A7F068FEA7}" destId="{05D1D371-BFF9-404F-90E9-76C48B497AF1}" srcOrd="6" destOrd="0" presId="urn:microsoft.com/office/officeart/2005/8/layout/chevron1"/>
    <dgm:cxn modelId="{AC539C69-065B-B747-89D2-448F537B6ABC}" type="presParOf" srcId="{5A4D0901-F8ED-2440-AC21-22A7F068FEA7}" destId="{478C8825-00F6-114C-9E22-E3EA2134D28F}" srcOrd="7" destOrd="0" presId="urn:microsoft.com/office/officeart/2005/8/layout/chevron1"/>
    <dgm:cxn modelId="{D58C9714-41D3-FC49-B985-5AA65973E5ED}" type="presParOf" srcId="{5A4D0901-F8ED-2440-AC21-22A7F068FEA7}" destId="{70E12F22-E625-C340-B0DC-4A1EA08B7F85}" srcOrd="8" destOrd="0" presId="urn:microsoft.com/office/officeart/2005/8/layout/chevron1"/>
    <dgm:cxn modelId="{CE77E8A8-6867-1E4E-AA42-85410A2818AC}" type="presParOf" srcId="{5A4D0901-F8ED-2440-AC21-22A7F068FEA7}" destId="{CEF461DC-180B-6D4D-B085-F2B01743DA13}" srcOrd="9" destOrd="0" presId="urn:microsoft.com/office/officeart/2005/8/layout/chevron1"/>
    <dgm:cxn modelId="{D6785D85-6CC2-644F-A2B1-C5E208D5CB96}" type="presParOf" srcId="{5A4D0901-F8ED-2440-AC21-22A7F068FEA7}" destId="{4976ED41-1EF9-F146-BAC4-08C31BA06AE4}" srcOrd="10" destOrd="0" presId="urn:microsoft.com/office/officeart/2005/8/layout/chevron1"/>
    <dgm:cxn modelId="{632F93C7-F059-0A47-879E-7D3C9E3B66B0}" type="presParOf" srcId="{5A4D0901-F8ED-2440-AC21-22A7F068FEA7}" destId="{E4162C51-88FE-C34E-AA63-C3A200BA7AB9}" srcOrd="11" destOrd="0" presId="urn:microsoft.com/office/officeart/2005/8/layout/chevron1"/>
    <dgm:cxn modelId="{A00FED24-9F52-4147-9079-A881B6730470}" type="presParOf" srcId="{5A4D0901-F8ED-2440-AC21-22A7F068FEA7}" destId="{CE0AAA1D-B93D-5945-829A-C94670F67711}" srcOrd="1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B226412-D8D8-924D-B267-DF5FF02D0950}" type="doc">
      <dgm:prSet loTypeId="urn:microsoft.com/office/officeart/2005/8/layout/orgChart1" loCatId="" qsTypeId="urn:microsoft.com/office/officeart/2005/8/quickstyle/simple1" qsCatId="simple" csTypeId="urn:microsoft.com/office/officeart/2005/8/colors/accent0_3" csCatId="mainScheme" phldr="1"/>
      <dgm:spPr/>
      <dgm:t>
        <a:bodyPr/>
        <a:lstStyle/>
        <a:p>
          <a:endParaRPr lang="en-US"/>
        </a:p>
      </dgm:t>
    </dgm:pt>
    <dgm:pt modelId="{9964E211-6B1E-5B42-A292-92FA4248F853}">
      <dgm:prSet phldrT="[Text]" custT="1"/>
      <dgm:spPr>
        <a:solidFill>
          <a:schemeClr val="tx2">
            <a:lumMod val="50000"/>
          </a:schemeClr>
        </a:solidFill>
        <a:ln>
          <a:noFill/>
        </a:ln>
      </dgm:spPr>
      <dgm:t>
        <a:bodyPr/>
        <a:lstStyle/>
        <a:p>
          <a:r>
            <a:rPr lang="en-US" sz="2000" b="1" dirty="0" err="1"/>
            <a:t>Phyloseq</a:t>
          </a:r>
          <a:r>
            <a:rPr lang="en-US" sz="2000" b="1" dirty="0"/>
            <a:t> object</a:t>
          </a:r>
        </a:p>
      </dgm:t>
    </dgm:pt>
    <dgm:pt modelId="{4D4058BF-C8C8-894D-A447-DB10882F72D6}" type="parTrans" cxnId="{3E825928-CC23-C642-B35A-B2F0E5EC4BEF}">
      <dgm:prSet/>
      <dgm:spPr/>
      <dgm:t>
        <a:bodyPr/>
        <a:lstStyle/>
        <a:p>
          <a:endParaRPr lang="en-US" sz="2000" b="1"/>
        </a:p>
      </dgm:t>
    </dgm:pt>
    <dgm:pt modelId="{30ADD5B5-AC5B-CF46-A272-58034ACF6175}" type="sibTrans" cxnId="{3E825928-CC23-C642-B35A-B2F0E5EC4BEF}">
      <dgm:prSet/>
      <dgm:spPr/>
      <dgm:t>
        <a:bodyPr/>
        <a:lstStyle/>
        <a:p>
          <a:endParaRPr lang="en-US" sz="2000" b="1"/>
        </a:p>
      </dgm:t>
    </dgm:pt>
    <dgm:pt modelId="{4D36CC1C-00C6-9B44-812E-CEDABBEB2D90}" type="asst">
      <dgm:prSet phldrT="[Text]" custT="1"/>
      <dgm:spPr>
        <a:solidFill>
          <a:schemeClr val="tx2">
            <a:lumMod val="50000"/>
          </a:schemeClr>
        </a:solidFill>
      </dgm:spPr>
      <dgm:t>
        <a:bodyPr/>
        <a:lstStyle/>
        <a:p>
          <a:r>
            <a:rPr lang="en-US" sz="2000" b="1" dirty="0"/>
            <a:t>Bar chart/heat maps </a:t>
          </a:r>
        </a:p>
      </dgm:t>
    </dgm:pt>
    <dgm:pt modelId="{48D818C7-F296-9D49-B1C2-28166BAD7043}" type="parTrans" cxnId="{E5E1FC5A-601D-6E48-B36F-A253C3384767}">
      <dgm:prSet/>
      <dgm:spPr/>
      <dgm:t>
        <a:bodyPr/>
        <a:lstStyle/>
        <a:p>
          <a:endParaRPr lang="en-US" sz="2000" b="1"/>
        </a:p>
      </dgm:t>
    </dgm:pt>
    <dgm:pt modelId="{25617BD1-CCB2-8B48-A827-0C846866C56E}" type="sibTrans" cxnId="{E5E1FC5A-601D-6E48-B36F-A253C3384767}">
      <dgm:prSet/>
      <dgm:spPr/>
      <dgm:t>
        <a:bodyPr/>
        <a:lstStyle/>
        <a:p>
          <a:endParaRPr lang="en-US" sz="2000" b="1"/>
        </a:p>
      </dgm:t>
    </dgm:pt>
    <dgm:pt modelId="{3A08AE6F-EC29-AC48-A8BA-7B8AE28B572E}">
      <dgm:prSet phldrT="[Text]" custT="1"/>
      <dgm:spPr>
        <a:solidFill>
          <a:schemeClr val="accent2">
            <a:lumMod val="50000"/>
          </a:schemeClr>
        </a:solidFill>
      </dgm:spPr>
      <dgm:t>
        <a:bodyPr/>
        <a:lstStyle/>
        <a:p>
          <a:r>
            <a:rPr lang="en-US" sz="2000" b="1" dirty="0"/>
            <a:t>Alpha-diversity</a:t>
          </a:r>
        </a:p>
      </dgm:t>
    </dgm:pt>
    <dgm:pt modelId="{706286F6-C7A3-E447-B8EE-F1F91E01B19C}" type="parTrans" cxnId="{141A3511-F283-3D46-95F3-BD15231DE09D}">
      <dgm:prSet/>
      <dgm:spPr/>
      <dgm:t>
        <a:bodyPr/>
        <a:lstStyle/>
        <a:p>
          <a:endParaRPr lang="en-US" sz="2000" b="1"/>
        </a:p>
      </dgm:t>
    </dgm:pt>
    <dgm:pt modelId="{8635F4B2-0F5C-C942-A8E7-404167231B5E}" type="sibTrans" cxnId="{141A3511-F283-3D46-95F3-BD15231DE09D}">
      <dgm:prSet/>
      <dgm:spPr/>
      <dgm:t>
        <a:bodyPr/>
        <a:lstStyle/>
        <a:p>
          <a:endParaRPr lang="en-US" sz="2000" b="1"/>
        </a:p>
      </dgm:t>
    </dgm:pt>
    <dgm:pt modelId="{FFBB39C7-A664-0E40-AE58-DEDC504C717D}">
      <dgm:prSet phldrT="[Text]" custT="1"/>
      <dgm:spPr>
        <a:solidFill>
          <a:schemeClr val="accent6">
            <a:lumMod val="50000"/>
          </a:schemeClr>
        </a:solidFill>
      </dgm:spPr>
      <dgm:t>
        <a:bodyPr/>
        <a:lstStyle/>
        <a:p>
          <a:r>
            <a:rPr lang="en-US" sz="2000" b="1" dirty="0"/>
            <a:t>Beta-diversity</a:t>
          </a:r>
        </a:p>
      </dgm:t>
    </dgm:pt>
    <dgm:pt modelId="{0E47E5B2-D435-094F-8387-DCA516C231E2}" type="parTrans" cxnId="{B1246FAE-FCC2-A14F-BF3C-5DD2972F2511}">
      <dgm:prSet/>
      <dgm:spPr/>
      <dgm:t>
        <a:bodyPr/>
        <a:lstStyle/>
        <a:p>
          <a:endParaRPr lang="en-US" sz="2000" b="1"/>
        </a:p>
      </dgm:t>
    </dgm:pt>
    <dgm:pt modelId="{0BEDC511-3AD0-394E-8C4D-CB80035A019E}" type="sibTrans" cxnId="{B1246FAE-FCC2-A14F-BF3C-5DD2972F2511}">
      <dgm:prSet/>
      <dgm:spPr/>
      <dgm:t>
        <a:bodyPr/>
        <a:lstStyle/>
        <a:p>
          <a:endParaRPr lang="en-US" sz="2000" b="1"/>
        </a:p>
      </dgm:t>
    </dgm:pt>
    <dgm:pt modelId="{B011FC3A-46F7-B04F-805C-87AB75DAFE8D}">
      <dgm:prSet phldrT="[Text]" custT="1"/>
      <dgm:spPr>
        <a:solidFill>
          <a:schemeClr val="accent4">
            <a:lumMod val="50000"/>
          </a:schemeClr>
        </a:solidFill>
      </dgm:spPr>
      <dgm:t>
        <a:bodyPr/>
        <a:lstStyle/>
        <a:p>
          <a:r>
            <a:rPr lang="en-US" sz="2000" b="1" dirty="0"/>
            <a:t>Differential Abundance Analyses</a:t>
          </a:r>
        </a:p>
      </dgm:t>
    </dgm:pt>
    <dgm:pt modelId="{4215B4E4-C0E0-F941-8FAB-68E2283697D8}" type="parTrans" cxnId="{9A16A4D6-9985-3D4D-9BBC-DC65FA7A0B29}">
      <dgm:prSet/>
      <dgm:spPr/>
      <dgm:t>
        <a:bodyPr/>
        <a:lstStyle/>
        <a:p>
          <a:endParaRPr lang="en-US" sz="2000" b="1"/>
        </a:p>
      </dgm:t>
    </dgm:pt>
    <dgm:pt modelId="{AEF2286D-78DF-9348-B10F-105E1D7F6DDD}" type="sibTrans" cxnId="{9A16A4D6-9985-3D4D-9BBC-DC65FA7A0B29}">
      <dgm:prSet/>
      <dgm:spPr/>
      <dgm:t>
        <a:bodyPr/>
        <a:lstStyle/>
        <a:p>
          <a:endParaRPr lang="en-US" sz="2000" b="1"/>
        </a:p>
      </dgm:t>
    </dgm:pt>
    <dgm:pt modelId="{A1A4B542-21F1-7E4F-AF3A-4AABD357A874}" type="asst">
      <dgm:prSet custT="1"/>
      <dgm:spPr>
        <a:solidFill>
          <a:schemeClr val="tx2">
            <a:lumMod val="50000"/>
          </a:schemeClr>
        </a:solidFill>
      </dgm:spPr>
      <dgm:t>
        <a:bodyPr/>
        <a:lstStyle/>
        <a:p>
          <a:r>
            <a:rPr lang="en-US" sz="2000" b="1" dirty="0"/>
            <a:t>Phylogenetic tree(?)</a:t>
          </a:r>
        </a:p>
      </dgm:t>
    </dgm:pt>
    <dgm:pt modelId="{90A01680-C10C-1C48-BF83-29B86153F6D2}" type="parTrans" cxnId="{4977838F-F1C4-6146-B091-2B8819B2F032}">
      <dgm:prSet/>
      <dgm:spPr/>
      <dgm:t>
        <a:bodyPr/>
        <a:lstStyle/>
        <a:p>
          <a:endParaRPr lang="en-US" sz="2000" b="1"/>
        </a:p>
      </dgm:t>
    </dgm:pt>
    <dgm:pt modelId="{7A2741E4-C8F9-174D-A4A5-CDFD93695DAC}" type="sibTrans" cxnId="{4977838F-F1C4-6146-B091-2B8819B2F032}">
      <dgm:prSet/>
      <dgm:spPr/>
      <dgm:t>
        <a:bodyPr/>
        <a:lstStyle/>
        <a:p>
          <a:endParaRPr lang="en-US" sz="2000" b="1"/>
        </a:p>
      </dgm:t>
    </dgm:pt>
    <dgm:pt modelId="{ABAD4CE3-F042-2740-8253-94F94C5EC7BB}">
      <dgm:prSet custT="1"/>
      <dgm:spPr>
        <a:solidFill>
          <a:schemeClr val="accent2">
            <a:lumMod val="75000"/>
          </a:schemeClr>
        </a:solidFill>
      </dgm:spPr>
      <dgm:t>
        <a:bodyPr/>
        <a:lstStyle/>
        <a:p>
          <a:r>
            <a:rPr lang="en-US" sz="2000" b="1" dirty="0"/>
            <a:t>Linear modeling</a:t>
          </a:r>
        </a:p>
      </dgm:t>
    </dgm:pt>
    <dgm:pt modelId="{C00D1266-AE75-844D-A300-55F08A5CB7E8}" type="parTrans" cxnId="{E524B456-BF22-0C40-92A0-0A86D96AC792}">
      <dgm:prSet/>
      <dgm:spPr>
        <a:ln>
          <a:solidFill>
            <a:schemeClr val="tx1"/>
          </a:solidFill>
        </a:ln>
      </dgm:spPr>
      <dgm:t>
        <a:bodyPr/>
        <a:lstStyle/>
        <a:p>
          <a:endParaRPr lang="en-US" sz="2000" b="1"/>
        </a:p>
      </dgm:t>
    </dgm:pt>
    <dgm:pt modelId="{751A3E98-4E21-774E-81A4-FE4A15FC7508}" type="sibTrans" cxnId="{E524B456-BF22-0C40-92A0-0A86D96AC792}">
      <dgm:prSet/>
      <dgm:spPr/>
      <dgm:t>
        <a:bodyPr/>
        <a:lstStyle/>
        <a:p>
          <a:endParaRPr lang="en-US" sz="2000" b="1"/>
        </a:p>
      </dgm:t>
    </dgm:pt>
    <dgm:pt modelId="{BA5F766B-628A-8346-B2E6-8E06E418E328}">
      <dgm:prSet custT="1"/>
      <dgm:spPr>
        <a:solidFill>
          <a:schemeClr val="accent6">
            <a:lumMod val="75000"/>
          </a:schemeClr>
        </a:solidFill>
      </dgm:spPr>
      <dgm:t>
        <a:bodyPr/>
        <a:lstStyle/>
        <a:p>
          <a:r>
            <a:rPr lang="en-US" sz="2000" b="1" dirty="0"/>
            <a:t>RDA</a:t>
          </a:r>
        </a:p>
      </dgm:t>
    </dgm:pt>
    <dgm:pt modelId="{03BB5030-1451-4941-A91F-152666A3A90D}" type="parTrans" cxnId="{70D51819-63C2-D941-94D2-017D6C1CCD18}">
      <dgm:prSet/>
      <dgm:spPr>
        <a:ln>
          <a:solidFill>
            <a:schemeClr val="tx1"/>
          </a:solidFill>
        </a:ln>
      </dgm:spPr>
      <dgm:t>
        <a:bodyPr/>
        <a:lstStyle/>
        <a:p>
          <a:endParaRPr lang="en-US" sz="2000" b="1"/>
        </a:p>
      </dgm:t>
    </dgm:pt>
    <dgm:pt modelId="{917C8C97-DDF4-AB48-996A-47B2BD27465F}" type="sibTrans" cxnId="{70D51819-63C2-D941-94D2-017D6C1CCD18}">
      <dgm:prSet/>
      <dgm:spPr/>
      <dgm:t>
        <a:bodyPr/>
        <a:lstStyle/>
        <a:p>
          <a:endParaRPr lang="en-US" sz="2000" b="1"/>
        </a:p>
      </dgm:t>
    </dgm:pt>
    <dgm:pt modelId="{8CDE979A-2372-2E4E-9110-C6E072B67E77}">
      <dgm:prSet custT="1"/>
      <dgm:spPr>
        <a:solidFill>
          <a:schemeClr val="accent6">
            <a:lumMod val="75000"/>
          </a:schemeClr>
        </a:solidFill>
      </dgm:spPr>
      <dgm:t>
        <a:bodyPr/>
        <a:lstStyle/>
        <a:p>
          <a:r>
            <a:rPr lang="en-US" sz="2000" b="1" dirty="0"/>
            <a:t>PERMANOVA</a:t>
          </a:r>
        </a:p>
      </dgm:t>
    </dgm:pt>
    <dgm:pt modelId="{F48D8BE0-12D5-434F-B779-68688427F54E}" type="parTrans" cxnId="{D491FEAD-6E35-7540-AE5E-6FC12E19443C}">
      <dgm:prSet/>
      <dgm:spPr>
        <a:ln>
          <a:solidFill>
            <a:schemeClr val="tx1"/>
          </a:solidFill>
        </a:ln>
      </dgm:spPr>
      <dgm:t>
        <a:bodyPr/>
        <a:lstStyle/>
        <a:p>
          <a:endParaRPr lang="en-US" sz="2000" b="1"/>
        </a:p>
      </dgm:t>
    </dgm:pt>
    <dgm:pt modelId="{4B7D8B13-7E3A-F840-A865-88D6CEB43974}" type="sibTrans" cxnId="{D491FEAD-6E35-7540-AE5E-6FC12E19443C}">
      <dgm:prSet/>
      <dgm:spPr/>
      <dgm:t>
        <a:bodyPr/>
        <a:lstStyle/>
        <a:p>
          <a:endParaRPr lang="en-US" sz="2000" b="1"/>
        </a:p>
      </dgm:t>
    </dgm:pt>
    <dgm:pt modelId="{D256CBA0-F0EE-3344-B267-49A3853D56E5}">
      <dgm:prSet custT="1"/>
      <dgm:spPr>
        <a:solidFill>
          <a:schemeClr val="accent2">
            <a:lumMod val="75000"/>
          </a:schemeClr>
        </a:solidFill>
      </dgm:spPr>
      <dgm:t>
        <a:bodyPr/>
        <a:lstStyle/>
        <a:p>
          <a:r>
            <a:rPr lang="en-US" sz="2000" b="1" dirty="0"/>
            <a:t>Shannon diversity, Richness, Evenness</a:t>
          </a:r>
        </a:p>
      </dgm:t>
    </dgm:pt>
    <dgm:pt modelId="{290F7B29-A612-5141-A76B-DFF65CE589DE}" type="parTrans" cxnId="{57B15C8E-C8C5-9B4B-805B-DACDBF699DF8}">
      <dgm:prSet/>
      <dgm:spPr>
        <a:ln>
          <a:solidFill>
            <a:schemeClr val="tx1"/>
          </a:solidFill>
        </a:ln>
      </dgm:spPr>
      <dgm:t>
        <a:bodyPr/>
        <a:lstStyle/>
        <a:p>
          <a:endParaRPr lang="en-US" sz="2000" b="1"/>
        </a:p>
      </dgm:t>
    </dgm:pt>
    <dgm:pt modelId="{7EB918DF-2454-6C4E-A2FD-439960248337}" type="sibTrans" cxnId="{57B15C8E-C8C5-9B4B-805B-DACDBF699DF8}">
      <dgm:prSet/>
      <dgm:spPr/>
      <dgm:t>
        <a:bodyPr/>
        <a:lstStyle/>
        <a:p>
          <a:endParaRPr lang="en-US" sz="2000" b="1"/>
        </a:p>
      </dgm:t>
    </dgm:pt>
    <dgm:pt modelId="{0BFED424-0669-C24D-994B-955D5E4032F1}">
      <dgm:prSet custT="1"/>
      <dgm:spPr>
        <a:solidFill>
          <a:schemeClr val="accent2">
            <a:lumMod val="75000"/>
          </a:schemeClr>
        </a:solidFill>
      </dgm:spPr>
      <dgm:t>
        <a:bodyPr/>
        <a:lstStyle/>
        <a:p>
          <a:r>
            <a:rPr lang="en-US" sz="2000" b="1" dirty="0"/>
            <a:t>Breakaway (adw96.github.io/breakaway/)</a:t>
          </a:r>
        </a:p>
      </dgm:t>
    </dgm:pt>
    <dgm:pt modelId="{30C1D6DF-07B4-724D-9B80-0E9F33F81985}" type="parTrans" cxnId="{D53A0F0E-3BEC-BF4A-9F6B-7A9D2FF45FEC}">
      <dgm:prSet/>
      <dgm:spPr>
        <a:ln>
          <a:solidFill>
            <a:schemeClr val="tx1"/>
          </a:solidFill>
        </a:ln>
      </dgm:spPr>
      <dgm:t>
        <a:bodyPr/>
        <a:lstStyle/>
        <a:p>
          <a:endParaRPr lang="en-US" sz="2000" b="1"/>
        </a:p>
      </dgm:t>
    </dgm:pt>
    <dgm:pt modelId="{093432F9-A8BF-2D4F-A2E0-49C8FEEA7826}" type="sibTrans" cxnId="{D53A0F0E-3BEC-BF4A-9F6B-7A9D2FF45FEC}">
      <dgm:prSet/>
      <dgm:spPr/>
      <dgm:t>
        <a:bodyPr/>
        <a:lstStyle/>
        <a:p>
          <a:endParaRPr lang="en-US" sz="2000" b="1"/>
        </a:p>
      </dgm:t>
    </dgm:pt>
    <dgm:pt modelId="{0292D454-74D8-2248-B25A-6AE62FB33618}">
      <dgm:prSet custT="1"/>
      <dgm:spPr>
        <a:solidFill>
          <a:schemeClr val="accent3">
            <a:lumMod val="50000"/>
          </a:schemeClr>
        </a:solidFill>
      </dgm:spPr>
      <dgm:t>
        <a:bodyPr/>
        <a:lstStyle/>
        <a:p>
          <a:r>
            <a:rPr lang="en-US" sz="2000" b="1" dirty="0"/>
            <a:t>Network Analyses</a:t>
          </a:r>
        </a:p>
      </dgm:t>
    </dgm:pt>
    <dgm:pt modelId="{CCFE86CF-C367-104F-80D4-FDE017429E9C}" type="parTrans" cxnId="{6D0EBAAC-BF28-D043-B516-A852889F2886}">
      <dgm:prSet/>
      <dgm:spPr/>
      <dgm:t>
        <a:bodyPr/>
        <a:lstStyle/>
        <a:p>
          <a:endParaRPr lang="en-US" sz="2000" b="1"/>
        </a:p>
      </dgm:t>
    </dgm:pt>
    <dgm:pt modelId="{F6A96A24-9CB8-7E42-AA5E-BD53462C230A}" type="sibTrans" cxnId="{6D0EBAAC-BF28-D043-B516-A852889F2886}">
      <dgm:prSet/>
      <dgm:spPr/>
      <dgm:t>
        <a:bodyPr/>
        <a:lstStyle/>
        <a:p>
          <a:endParaRPr lang="en-US" sz="2000" b="1"/>
        </a:p>
      </dgm:t>
    </dgm:pt>
    <dgm:pt modelId="{BC456C1B-8938-3F4D-A496-C870FA705808}">
      <dgm:prSet custT="1"/>
      <dgm:spPr>
        <a:solidFill>
          <a:schemeClr val="accent4">
            <a:lumMod val="75000"/>
          </a:schemeClr>
        </a:solidFill>
      </dgm:spPr>
      <dgm:t>
        <a:bodyPr/>
        <a:lstStyle/>
        <a:p>
          <a:r>
            <a:rPr lang="en-US" sz="2000" b="1" dirty="0"/>
            <a:t>DESeq2</a:t>
          </a:r>
        </a:p>
      </dgm:t>
    </dgm:pt>
    <dgm:pt modelId="{5F030350-2817-3E4C-B912-C08447BA1DB1}" type="parTrans" cxnId="{044B57D6-DDCD-9340-B599-EB7C38F4BDD6}">
      <dgm:prSet/>
      <dgm:spPr>
        <a:ln>
          <a:solidFill>
            <a:schemeClr val="tx1"/>
          </a:solidFill>
        </a:ln>
      </dgm:spPr>
      <dgm:t>
        <a:bodyPr/>
        <a:lstStyle/>
        <a:p>
          <a:endParaRPr lang="en-US" sz="2000" b="1"/>
        </a:p>
      </dgm:t>
    </dgm:pt>
    <dgm:pt modelId="{B9888A08-DDB9-9846-9D97-9725D2803430}" type="sibTrans" cxnId="{044B57D6-DDCD-9340-B599-EB7C38F4BDD6}">
      <dgm:prSet/>
      <dgm:spPr/>
      <dgm:t>
        <a:bodyPr/>
        <a:lstStyle/>
        <a:p>
          <a:endParaRPr lang="en-US" sz="2000" b="1"/>
        </a:p>
      </dgm:t>
    </dgm:pt>
    <dgm:pt modelId="{A16C150E-1D04-0E49-9E82-321F45176A35}">
      <dgm:prSet custT="1"/>
      <dgm:spPr>
        <a:solidFill>
          <a:schemeClr val="accent4">
            <a:lumMod val="75000"/>
          </a:schemeClr>
        </a:solidFill>
      </dgm:spPr>
      <dgm:t>
        <a:bodyPr/>
        <a:lstStyle/>
        <a:p>
          <a:r>
            <a:rPr lang="en-US" sz="2000" b="1" dirty="0"/>
            <a:t>Corncob</a:t>
          </a:r>
        </a:p>
      </dgm:t>
    </dgm:pt>
    <dgm:pt modelId="{369A00DF-1EDE-1F44-817C-3F36E3F2812C}" type="parTrans" cxnId="{6073511D-8093-684E-9A27-C248B0408E28}">
      <dgm:prSet/>
      <dgm:spPr>
        <a:ln>
          <a:solidFill>
            <a:schemeClr val="tx1"/>
          </a:solidFill>
        </a:ln>
      </dgm:spPr>
      <dgm:t>
        <a:bodyPr/>
        <a:lstStyle/>
        <a:p>
          <a:endParaRPr lang="en-US" sz="2000" b="1"/>
        </a:p>
      </dgm:t>
    </dgm:pt>
    <dgm:pt modelId="{538DDDC6-733A-054F-9BEB-F44F9FEDB5BA}" type="sibTrans" cxnId="{6073511D-8093-684E-9A27-C248B0408E28}">
      <dgm:prSet/>
      <dgm:spPr/>
      <dgm:t>
        <a:bodyPr/>
        <a:lstStyle/>
        <a:p>
          <a:endParaRPr lang="en-US" sz="2000" b="1"/>
        </a:p>
      </dgm:t>
    </dgm:pt>
    <dgm:pt modelId="{7D1B35D6-DA89-FF4B-AC38-B39D8B59477E}">
      <dgm:prSet/>
      <dgm:spPr>
        <a:solidFill>
          <a:schemeClr val="accent3">
            <a:lumMod val="75000"/>
          </a:schemeClr>
        </a:solidFill>
      </dgm:spPr>
      <dgm:t>
        <a:bodyPr/>
        <a:lstStyle/>
        <a:p>
          <a:r>
            <a:rPr lang="en-US" b="1" dirty="0" err="1"/>
            <a:t>NetCoMi</a:t>
          </a:r>
          <a:endParaRPr lang="en-US" b="1" dirty="0"/>
        </a:p>
      </dgm:t>
    </dgm:pt>
    <dgm:pt modelId="{A3A32C86-A333-7742-93A9-1ADA09B94671}" type="sibTrans" cxnId="{5B3EA153-A46F-024A-AFFE-EA95F34130CB}">
      <dgm:prSet/>
      <dgm:spPr/>
      <dgm:t>
        <a:bodyPr/>
        <a:lstStyle/>
        <a:p>
          <a:endParaRPr lang="en-US"/>
        </a:p>
      </dgm:t>
    </dgm:pt>
    <dgm:pt modelId="{2D67C0BB-205A-5B49-BA8A-2A2509C5C995}" type="parTrans" cxnId="{5B3EA153-A46F-024A-AFFE-EA95F34130CB}">
      <dgm:prSet/>
      <dgm:spPr>
        <a:ln>
          <a:solidFill>
            <a:schemeClr val="tx1"/>
          </a:solidFill>
        </a:ln>
      </dgm:spPr>
      <dgm:t>
        <a:bodyPr/>
        <a:lstStyle/>
        <a:p>
          <a:endParaRPr lang="en-US"/>
        </a:p>
      </dgm:t>
    </dgm:pt>
    <dgm:pt modelId="{302EA733-D026-8044-888F-0FAA221DC646}">
      <dgm:prSet/>
      <dgm:spPr>
        <a:solidFill>
          <a:schemeClr val="accent3">
            <a:lumMod val="75000"/>
          </a:schemeClr>
        </a:solidFill>
      </dgm:spPr>
      <dgm:t>
        <a:bodyPr/>
        <a:lstStyle/>
        <a:p>
          <a:r>
            <a:rPr lang="en-US" b="1" dirty="0" err="1"/>
            <a:t>metacoder</a:t>
          </a:r>
          <a:endParaRPr lang="en-US" b="1" dirty="0"/>
        </a:p>
      </dgm:t>
    </dgm:pt>
    <dgm:pt modelId="{B628C657-77AD-704A-A909-E9CB931EA4D0}" type="sibTrans" cxnId="{772FF483-DF7D-B44F-9991-0C66EE5EADBE}">
      <dgm:prSet/>
      <dgm:spPr/>
      <dgm:t>
        <a:bodyPr/>
        <a:lstStyle/>
        <a:p>
          <a:endParaRPr lang="en-US"/>
        </a:p>
      </dgm:t>
    </dgm:pt>
    <dgm:pt modelId="{C21B5256-DD0B-CF47-AE98-9173B8A64E62}" type="parTrans" cxnId="{772FF483-DF7D-B44F-9991-0C66EE5EADBE}">
      <dgm:prSet/>
      <dgm:spPr>
        <a:ln>
          <a:solidFill>
            <a:schemeClr val="tx1"/>
          </a:solidFill>
        </a:ln>
      </dgm:spPr>
      <dgm:t>
        <a:bodyPr/>
        <a:lstStyle/>
        <a:p>
          <a:endParaRPr lang="en-US"/>
        </a:p>
      </dgm:t>
    </dgm:pt>
    <dgm:pt modelId="{F5B44D03-6200-F847-A260-B2ABE8A3A991}">
      <dgm:prSet/>
      <dgm:spPr>
        <a:solidFill>
          <a:schemeClr val="accent6">
            <a:lumMod val="75000"/>
          </a:schemeClr>
        </a:solidFill>
        <a:ln>
          <a:solidFill>
            <a:schemeClr val="tx1"/>
          </a:solidFill>
        </a:ln>
      </dgm:spPr>
      <dgm:t>
        <a:bodyPr/>
        <a:lstStyle/>
        <a:p>
          <a:r>
            <a:rPr lang="en-US" b="1" dirty="0" err="1"/>
            <a:t>PermDisp</a:t>
          </a:r>
          <a:endParaRPr lang="en-US" b="1" dirty="0"/>
        </a:p>
      </dgm:t>
    </dgm:pt>
    <dgm:pt modelId="{E5BE9C6C-6DB6-3B4D-98CD-48C513E0094B}" type="parTrans" cxnId="{2FA49D1B-488D-8844-B8D8-8C77501EBDD2}">
      <dgm:prSet/>
      <dgm:spPr>
        <a:ln>
          <a:solidFill>
            <a:schemeClr val="tx1"/>
          </a:solidFill>
        </a:ln>
      </dgm:spPr>
      <dgm:t>
        <a:bodyPr/>
        <a:lstStyle/>
        <a:p>
          <a:endParaRPr lang="en-US"/>
        </a:p>
      </dgm:t>
    </dgm:pt>
    <dgm:pt modelId="{2F9D378D-CD02-FA4D-A6AD-6C9147EC2400}" type="sibTrans" cxnId="{2FA49D1B-488D-8844-B8D8-8C77501EBDD2}">
      <dgm:prSet/>
      <dgm:spPr/>
      <dgm:t>
        <a:bodyPr/>
        <a:lstStyle/>
        <a:p>
          <a:endParaRPr lang="en-US"/>
        </a:p>
      </dgm:t>
    </dgm:pt>
    <dgm:pt modelId="{F2DEDB1A-1CCD-8547-8797-7D9D59EB9CB5}">
      <dgm:prSet/>
      <dgm:spPr>
        <a:solidFill>
          <a:schemeClr val="accent3">
            <a:lumMod val="75000"/>
          </a:schemeClr>
        </a:solidFill>
      </dgm:spPr>
      <dgm:t>
        <a:bodyPr/>
        <a:lstStyle/>
        <a:p>
          <a:r>
            <a:rPr lang="en-US" b="1" dirty="0"/>
            <a:t>Correlations</a:t>
          </a:r>
        </a:p>
      </dgm:t>
    </dgm:pt>
    <dgm:pt modelId="{6B16760B-96F3-044F-BFFE-34D14A20D102}" type="parTrans" cxnId="{001BF030-619D-DB4D-BE9E-0D3200646744}">
      <dgm:prSet/>
      <dgm:spPr>
        <a:ln>
          <a:solidFill>
            <a:schemeClr val="tx1"/>
          </a:solidFill>
        </a:ln>
      </dgm:spPr>
      <dgm:t>
        <a:bodyPr/>
        <a:lstStyle/>
        <a:p>
          <a:endParaRPr lang="en-US"/>
        </a:p>
      </dgm:t>
    </dgm:pt>
    <dgm:pt modelId="{F5E2961B-7D8E-544D-90AF-0DA4ABA6D15A}" type="sibTrans" cxnId="{001BF030-619D-DB4D-BE9E-0D3200646744}">
      <dgm:prSet/>
      <dgm:spPr/>
      <dgm:t>
        <a:bodyPr/>
        <a:lstStyle/>
        <a:p>
          <a:endParaRPr lang="en-US"/>
        </a:p>
      </dgm:t>
    </dgm:pt>
    <dgm:pt modelId="{80805A34-5015-FF44-8E2B-DF3E0F30C561}">
      <dgm:prSet/>
      <dgm:spPr>
        <a:solidFill>
          <a:schemeClr val="accent3">
            <a:lumMod val="75000"/>
          </a:schemeClr>
        </a:solidFill>
      </dgm:spPr>
      <dgm:t>
        <a:bodyPr/>
        <a:lstStyle/>
        <a:p>
          <a:r>
            <a:rPr lang="en-US" b="1" dirty="0"/>
            <a:t>Taxa</a:t>
          </a:r>
        </a:p>
      </dgm:t>
    </dgm:pt>
    <dgm:pt modelId="{937D17FC-DC3E-044C-BDC1-A67C2EA49F0C}" type="parTrans" cxnId="{CC0FB03A-A4FD-CB4F-8282-650CA8406488}">
      <dgm:prSet/>
      <dgm:spPr>
        <a:ln>
          <a:solidFill>
            <a:schemeClr val="tx1"/>
          </a:solidFill>
        </a:ln>
      </dgm:spPr>
      <dgm:t>
        <a:bodyPr/>
        <a:lstStyle/>
        <a:p>
          <a:endParaRPr lang="en-US"/>
        </a:p>
      </dgm:t>
    </dgm:pt>
    <dgm:pt modelId="{0DFE2705-24B4-F247-970E-EDA0151D02CC}" type="sibTrans" cxnId="{CC0FB03A-A4FD-CB4F-8282-650CA8406488}">
      <dgm:prSet/>
      <dgm:spPr/>
      <dgm:t>
        <a:bodyPr/>
        <a:lstStyle/>
        <a:p>
          <a:endParaRPr lang="en-US"/>
        </a:p>
      </dgm:t>
    </dgm:pt>
    <dgm:pt modelId="{E2F5AC24-B338-5E49-BBA2-A57C86EA6915}">
      <dgm:prSet/>
      <dgm:spPr>
        <a:solidFill>
          <a:schemeClr val="accent3">
            <a:lumMod val="75000"/>
          </a:schemeClr>
        </a:solidFill>
      </dgm:spPr>
      <dgm:t>
        <a:bodyPr/>
        <a:lstStyle/>
        <a:p>
          <a:r>
            <a:rPr lang="en-US" b="1" dirty="0"/>
            <a:t>Samples</a:t>
          </a:r>
        </a:p>
      </dgm:t>
    </dgm:pt>
    <dgm:pt modelId="{81F38B5B-05FE-504B-A881-4BC3C53B4EF3}" type="parTrans" cxnId="{2FA0A998-6225-7945-BD50-4B1A42B2F2B3}">
      <dgm:prSet/>
      <dgm:spPr>
        <a:ln>
          <a:solidFill>
            <a:schemeClr val="tx1"/>
          </a:solidFill>
        </a:ln>
      </dgm:spPr>
      <dgm:t>
        <a:bodyPr/>
        <a:lstStyle/>
        <a:p>
          <a:endParaRPr lang="en-US"/>
        </a:p>
      </dgm:t>
    </dgm:pt>
    <dgm:pt modelId="{44931542-B9E7-9E4B-9199-777C895CC27A}" type="sibTrans" cxnId="{2FA0A998-6225-7945-BD50-4B1A42B2F2B3}">
      <dgm:prSet/>
      <dgm:spPr/>
      <dgm:t>
        <a:bodyPr/>
        <a:lstStyle/>
        <a:p>
          <a:endParaRPr lang="en-US"/>
        </a:p>
      </dgm:t>
    </dgm:pt>
    <dgm:pt modelId="{94B51C32-1F87-C24E-BEE1-A7BAB6322F67}">
      <dgm:prSet/>
      <dgm:spPr>
        <a:solidFill>
          <a:schemeClr val="accent6">
            <a:lumMod val="75000"/>
          </a:schemeClr>
        </a:solidFill>
      </dgm:spPr>
      <dgm:t>
        <a:bodyPr/>
        <a:lstStyle/>
        <a:p>
          <a:r>
            <a:rPr lang="en-US" dirty="0" err="1"/>
            <a:t>MVAbund</a:t>
          </a:r>
          <a:endParaRPr lang="en-US" dirty="0"/>
        </a:p>
      </dgm:t>
    </dgm:pt>
    <dgm:pt modelId="{BEE8E006-9C6B-1449-998A-F6A195BFA04F}" type="parTrans" cxnId="{85093A93-BE74-4349-A513-BAE41B094563}">
      <dgm:prSet/>
      <dgm:spPr>
        <a:ln>
          <a:solidFill>
            <a:schemeClr val="tx1"/>
          </a:solidFill>
        </a:ln>
      </dgm:spPr>
      <dgm:t>
        <a:bodyPr/>
        <a:lstStyle/>
        <a:p>
          <a:endParaRPr lang="en-US"/>
        </a:p>
      </dgm:t>
    </dgm:pt>
    <dgm:pt modelId="{37152430-DBA6-6F4D-BB73-38D21C35339B}" type="sibTrans" cxnId="{85093A93-BE74-4349-A513-BAE41B094563}">
      <dgm:prSet/>
      <dgm:spPr/>
      <dgm:t>
        <a:bodyPr/>
        <a:lstStyle/>
        <a:p>
          <a:endParaRPr lang="en-US"/>
        </a:p>
      </dgm:t>
    </dgm:pt>
    <dgm:pt modelId="{ED5BA4C8-69CB-2643-93EF-9D27AC497359}" type="pres">
      <dgm:prSet presAssocID="{DB226412-D8D8-924D-B267-DF5FF02D0950}" presName="hierChild1" presStyleCnt="0">
        <dgm:presLayoutVars>
          <dgm:orgChart val="1"/>
          <dgm:chPref val="1"/>
          <dgm:dir/>
          <dgm:animOne val="branch"/>
          <dgm:animLvl val="lvl"/>
          <dgm:resizeHandles/>
        </dgm:presLayoutVars>
      </dgm:prSet>
      <dgm:spPr/>
    </dgm:pt>
    <dgm:pt modelId="{7E99A89C-3698-C544-8DAD-888406E21E66}" type="pres">
      <dgm:prSet presAssocID="{9964E211-6B1E-5B42-A292-92FA4248F853}" presName="hierRoot1" presStyleCnt="0">
        <dgm:presLayoutVars>
          <dgm:hierBranch val="init"/>
        </dgm:presLayoutVars>
      </dgm:prSet>
      <dgm:spPr/>
    </dgm:pt>
    <dgm:pt modelId="{5BE68189-2C81-3446-A50F-DA1098F5ED97}" type="pres">
      <dgm:prSet presAssocID="{9964E211-6B1E-5B42-A292-92FA4248F853}" presName="rootComposite1" presStyleCnt="0"/>
      <dgm:spPr/>
    </dgm:pt>
    <dgm:pt modelId="{DF272100-F581-9C4A-A305-4FFA4D5C02F0}" type="pres">
      <dgm:prSet presAssocID="{9964E211-6B1E-5B42-A292-92FA4248F853}" presName="rootText1" presStyleLbl="node0" presStyleIdx="0" presStyleCnt="1" custScaleX="181268" custScaleY="61594" custLinFactNeighborY="8010">
        <dgm:presLayoutVars>
          <dgm:chPref val="3"/>
        </dgm:presLayoutVars>
      </dgm:prSet>
      <dgm:spPr/>
    </dgm:pt>
    <dgm:pt modelId="{68ECE765-1BC5-E549-8D9A-01BAB89952A6}" type="pres">
      <dgm:prSet presAssocID="{9964E211-6B1E-5B42-A292-92FA4248F853}" presName="rootConnector1" presStyleLbl="node1" presStyleIdx="0" presStyleCnt="0"/>
      <dgm:spPr/>
    </dgm:pt>
    <dgm:pt modelId="{9B1BDA36-04D4-FD40-B683-54B611295CA6}" type="pres">
      <dgm:prSet presAssocID="{9964E211-6B1E-5B42-A292-92FA4248F853}" presName="hierChild2" presStyleCnt="0"/>
      <dgm:spPr/>
    </dgm:pt>
    <dgm:pt modelId="{F3F07527-6FE2-D74D-9599-5E404AEBD7CB}" type="pres">
      <dgm:prSet presAssocID="{706286F6-C7A3-E447-B8EE-F1F91E01B19C}" presName="Name37" presStyleLbl="parChTrans1D2" presStyleIdx="0" presStyleCnt="6"/>
      <dgm:spPr/>
    </dgm:pt>
    <dgm:pt modelId="{B040528F-8842-F443-88EE-D9974F18783A}" type="pres">
      <dgm:prSet presAssocID="{3A08AE6F-EC29-AC48-A8BA-7B8AE28B572E}" presName="hierRoot2" presStyleCnt="0">
        <dgm:presLayoutVars>
          <dgm:hierBranch val="init"/>
        </dgm:presLayoutVars>
      </dgm:prSet>
      <dgm:spPr/>
    </dgm:pt>
    <dgm:pt modelId="{3DC8F25D-2F7C-CC4C-8550-E141E5976206}" type="pres">
      <dgm:prSet presAssocID="{3A08AE6F-EC29-AC48-A8BA-7B8AE28B572E}" presName="rootComposite" presStyleCnt="0"/>
      <dgm:spPr/>
    </dgm:pt>
    <dgm:pt modelId="{1436AC12-6C59-9F4C-91FA-45D7F9579FED}" type="pres">
      <dgm:prSet presAssocID="{3A08AE6F-EC29-AC48-A8BA-7B8AE28B572E}" presName="rootText" presStyleLbl="node2" presStyleIdx="0" presStyleCnt="4" custScaleX="135001" custScaleY="82758" custLinFactNeighborX="20781" custLinFactNeighborY="-42686">
        <dgm:presLayoutVars>
          <dgm:chPref val="3"/>
        </dgm:presLayoutVars>
      </dgm:prSet>
      <dgm:spPr/>
    </dgm:pt>
    <dgm:pt modelId="{24AA7F90-EE9F-1C42-96C3-CD1AE13500EA}" type="pres">
      <dgm:prSet presAssocID="{3A08AE6F-EC29-AC48-A8BA-7B8AE28B572E}" presName="rootConnector" presStyleLbl="node2" presStyleIdx="0" presStyleCnt="4"/>
      <dgm:spPr/>
    </dgm:pt>
    <dgm:pt modelId="{3C3BF4F5-09BB-8242-81CC-EBB775E4C879}" type="pres">
      <dgm:prSet presAssocID="{3A08AE6F-EC29-AC48-A8BA-7B8AE28B572E}" presName="hierChild4" presStyleCnt="0"/>
      <dgm:spPr/>
    </dgm:pt>
    <dgm:pt modelId="{82BB8AAA-CAF5-514D-9D63-D4A33B64F118}" type="pres">
      <dgm:prSet presAssocID="{C00D1266-AE75-844D-A300-55F08A5CB7E8}" presName="Name37" presStyleLbl="parChTrans1D3" presStyleIdx="0" presStyleCnt="12"/>
      <dgm:spPr/>
    </dgm:pt>
    <dgm:pt modelId="{8BAFE023-37D7-E841-9663-90D9EAF6A204}" type="pres">
      <dgm:prSet presAssocID="{ABAD4CE3-F042-2740-8253-94F94C5EC7BB}" presName="hierRoot2" presStyleCnt="0">
        <dgm:presLayoutVars>
          <dgm:hierBranch val="init"/>
        </dgm:presLayoutVars>
      </dgm:prSet>
      <dgm:spPr/>
    </dgm:pt>
    <dgm:pt modelId="{9596F72C-B885-FC44-A255-6C3E6B3123AD}" type="pres">
      <dgm:prSet presAssocID="{ABAD4CE3-F042-2740-8253-94F94C5EC7BB}" presName="rootComposite" presStyleCnt="0"/>
      <dgm:spPr/>
    </dgm:pt>
    <dgm:pt modelId="{469EC739-211B-344E-9B48-965C8BB8CAB6}" type="pres">
      <dgm:prSet presAssocID="{ABAD4CE3-F042-2740-8253-94F94C5EC7BB}" presName="rootText" presStyleLbl="node3" presStyleIdx="0" presStyleCnt="12" custScaleX="139722" custLinFactY="173926" custLinFactNeighborX="29734" custLinFactNeighborY="200000">
        <dgm:presLayoutVars>
          <dgm:chPref val="3"/>
        </dgm:presLayoutVars>
      </dgm:prSet>
      <dgm:spPr/>
    </dgm:pt>
    <dgm:pt modelId="{663F869C-7A46-144C-ACDC-AA908748EE8A}" type="pres">
      <dgm:prSet presAssocID="{ABAD4CE3-F042-2740-8253-94F94C5EC7BB}" presName="rootConnector" presStyleLbl="node3" presStyleIdx="0" presStyleCnt="12"/>
      <dgm:spPr/>
    </dgm:pt>
    <dgm:pt modelId="{5B5DF20B-29FC-FF42-AB74-E89643472D10}" type="pres">
      <dgm:prSet presAssocID="{ABAD4CE3-F042-2740-8253-94F94C5EC7BB}" presName="hierChild4" presStyleCnt="0"/>
      <dgm:spPr/>
    </dgm:pt>
    <dgm:pt modelId="{99A15C77-FA36-D845-88A3-FF82987FFEE6}" type="pres">
      <dgm:prSet presAssocID="{ABAD4CE3-F042-2740-8253-94F94C5EC7BB}" presName="hierChild5" presStyleCnt="0"/>
      <dgm:spPr/>
    </dgm:pt>
    <dgm:pt modelId="{94B21B1F-B260-D14F-8B34-D9A755562756}" type="pres">
      <dgm:prSet presAssocID="{290F7B29-A612-5141-A76B-DFF65CE589DE}" presName="Name37" presStyleLbl="parChTrans1D3" presStyleIdx="1" presStyleCnt="12"/>
      <dgm:spPr/>
    </dgm:pt>
    <dgm:pt modelId="{CF9C9081-9CA6-4F4C-AF39-C1B39FC43908}" type="pres">
      <dgm:prSet presAssocID="{D256CBA0-F0EE-3344-B267-49A3853D56E5}" presName="hierRoot2" presStyleCnt="0">
        <dgm:presLayoutVars>
          <dgm:hierBranch val="init"/>
        </dgm:presLayoutVars>
      </dgm:prSet>
      <dgm:spPr/>
    </dgm:pt>
    <dgm:pt modelId="{84533BCF-5B4F-E647-8F36-ED0622246FCA}" type="pres">
      <dgm:prSet presAssocID="{D256CBA0-F0EE-3344-B267-49A3853D56E5}" presName="rootComposite" presStyleCnt="0"/>
      <dgm:spPr/>
    </dgm:pt>
    <dgm:pt modelId="{C011E357-4E7C-E64E-A195-D25641B931D6}" type="pres">
      <dgm:prSet presAssocID="{D256CBA0-F0EE-3344-B267-49A3853D56E5}" presName="rootText" presStyleLbl="node3" presStyleIdx="1" presStyleCnt="12" custScaleX="164615" custScaleY="111127" custLinFactY="-69407" custLinFactNeighborX="21559" custLinFactNeighborY="-100000">
        <dgm:presLayoutVars>
          <dgm:chPref val="3"/>
        </dgm:presLayoutVars>
      </dgm:prSet>
      <dgm:spPr/>
    </dgm:pt>
    <dgm:pt modelId="{71FEF563-135C-BE48-B2C1-9F6B63F07B66}" type="pres">
      <dgm:prSet presAssocID="{D256CBA0-F0EE-3344-B267-49A3853D56E5}" presName="rootConnector" presStyleLbl="node3" presStyleIdx="1" presStyleCnt="12"/>
      <dgm:spPr/>
    </dgm:pt>
    <dgm:pt modelId="{C8AC848C-3229-2E4C-8EFC-2333C299BF22}" type="pres">
      <dgm:prSet presAssocID="{D256CBA0-F0EE-3344-B267-49A3853D56E5}" presName="hierChild4" presStyleCnt="0"/>
      <dgm:spPr/>
    </dgm:pt>
    <dgm:pt modelId="{2D36966F-9036-0546-B58F-7EA5DBA19DBF}" type="pres">
      <dgm:prSet presAssocID="{D256CBA0-F0EE-3344-B267-49A3853D56E5}" presName="hierChild5" presStyleCnt="0"/>
      <dgm:spPr/>
    </dgm:pt>
    <dgm:pt modelId="{AF25BFA9-B352-8545-90B6-BCD32EB959A6}" type="pres">
      <dgm:prSet presAssocID="{30C1D6DF-07B4-724D-9B80-0E9F33F81985}" presName="Name37" presStyleLbl="parChTrans1D3" presStyleIdx="2" presStyleCnt="12"/>
      <dgm:spPr/>
    </dgm:pt>
    <dgm:pt modelId="{7A7586A5-A300-7B47-AC11-39C36426B58A}" type="pres">
      <dgm:prSet presAssocID="{0BFED424-0669-C24D-994B-955D5E4032F1}" presName="hierRoot2" presStyleCnt="0">
        <dgm:presLayoutVars>
          <dgm:hierBranch val="init"/>
        </dgm:presLayoutVars>
      </dgm:prSet>
      <dgm:spPr/>
    </dgm:pt>
    <dgm:pt modelId="{163C5942-9C22-DC48-BB3D-60746D5481ED}" type="pres">
      <dgm:prSet presAssocID="{0BFED424-0669-C24D-994B-955D5E4032F1}" presName="rootComposite" presStyleCnt="0"/>
      <dgm:spPr/>
    </dgm:pt>
    <dgm:pt modelId="{B075200B-53C9-4C4D-87AC-715D32DA13E9}" type="pres">
      <dgm:prSet presAssocID="{0BFED424-0669-C24D-994B-955D5E4032F1}" presName="rootText" presStyleLbl="node3" presStyleIdx="2" presStyleCnt="12" custScaleX="144297" custScaleY="144498" custLinFactY="-51473" custLinFactNeighborX="26492" custLinFactNeighborY="-100000">
        <dgm:presLayoutVars>
          <dgm:chPref val="3"/>
        </dgm:presLayoutVars>
      </dgm:prSet>
      <dgm:spPr/>
    </dgm:pt>
    <dgm:pt modelId="{620E3E09-8E00-F847-B6B8-CE6083A33D5F}" type="pres">
      <dgm:prSet presAssocID="{0BFED424-0669-C24D-994B-955D5E4032F1}" presName="rootConnector" presStyleLbl="node3" presStyleIdx="2" presStyleCnt="12"/>
      <dgm:spPr/>
    </dgm:pt>
    <dgm:pt modelId="{342A8EF4-5D33-3346-9934-BD616033CC9C}" type="pres">
      <dgm:prSet presAssocID="{0BFED424-0669-C24D-994B-955D5E4032F1}" presName="hierChild4" presStyleCnt="0"/>
      <dgm:spPr/>
    </dgm:pt>
    <dgm:pt modelId="{91C6ED86-AE91-B64F-8765-41685438C0CD}" type="pres">
      <dgm:prSet presAssocID="{0BFED424-0669-C24D-994B-955D5E4032F1}" presName="hierChild5" presStyleCnt="0"/>
      <dgm:spPr/>
    </dgm:pt>
    <dgm:pt modelId="{646528D3-70D8-E24C-946E-3D015B8994B9}" type="pres">
      <dgm:prSet presAssocID="{3A08AE6F-EC29-AC48-A8BA-7B8AE28B572E}" presName="hierChild5" presStyleCnt="0"/>
      <dgm:spPr/>
    </dgm:pt>
    <dgm:pt modelId="{05797C2A-E778-E043-ADFB-C20561F56E15}" type="pres">
      <dgm:prSet presAssocID="{0E47E5B2-D435-094F-8387-DCA516C231E2}" presName="Name37" presStyleLbl="parChTrans1D2" presStyleIdx="1" presStyleCnt="6"/>
      <dgm:spPr/>
    </dgm:pt>
    <dgm:pt modelId="{D1D3F348-113D-7140-82A8-BAF09EE5936F}" type="pres">
      <dgm:prSet presAssocID="{FFBB39C7-A664-0E40-AE58-DEDC504C717D}" presName="hierRoot2" presStyleCnt="0">
        <dgm:presLayoutVars>
          <dgm:hierBranch val="init"/>
        </dgm:presLayoutVars>
      </dgm:prSet>
      <dgm:spPr/>
    </dgm:pt>
    <dgm:pt modelId="{385A61AA-0E8F-6D4D-AFAC-FC13B48A0B1A}" type="pres">
      <dgm:prSet presAssocID="{FFBB39C7-A664-0E40-AE58-DEDC504C717D}" presName="rootComposite" presStyleCnt="0"/>
      <dgm:spPr/>
    </dgm:pt>
    <dgm:pt modelId="{40E20038-4814-1C4A-ABB9-CB5C65367C8C}" type="pres">
      <dgm:prSet presAssocID="{FFBB39C7-A664-0E40-AE58-DEDC504C717D}" presName="rootText" presStyleLbl="node2" presStyleIdx="1" presStyleCnt="4" custLinFactNeighborX="46319" custLinFactNeighborY="-42317">
        <dgm:presLayoutVars>
          <dgm:chPref val="3"/>
        </dgm:presLayoutVars>
      </dgm:prSet>
      <dgm:spPr/>
    </dgm:pt>
    <dgm:pt modelId="{EB0E93EA-3FFF-CC4E-92E2-243E43DDDF03}" type="pres">
      <dgm:prSet presAssocID="{FFBB39C7-A664-0E40-AE58-DEDC504C717D}" presName="rootConnector" presStyleLbl="node2" presStyleIdx="1" presStyleCnt="4"/>
      <dgm:spPr/>
    </dgm:pt>
    <dgm:pt modelId="{A61F536F-24A3-7546-8689-427139EC1FAF}" type="pres">
      <dgm:prSet presAssocID="{FFBB39C7-A664-0E40-AE58-DEDC504C717D}" presName="hierChild4" presStyleCnt="0"/>
      <dgm:spPr/>
    </dgm:pt>
    <dgm:pt modelId="{F76953A3-1FFF-834A-9CA9-F2B08D88331F}" type="pres">
      <dgm:prSet presAssocID="{03BB5030-1451-4941-A91F-152666A3A90D}" presName="Name37" presStyleLbl="parChTrans1D3" presStyleIdx="3" presStyleCnt="12"/>
      <dgm:spPr/>
    </dgm:pt>
    <dgm:pt modelId="{067E154B-FA35-CC49-8098-CD218AFEF785}" type="pres">
      <dgm:prSet presAssocID="{BA5F766B-628A-8346-B2E6-8E06E418E328}" presName="hierRoot2" presStyleCnt="0">
        <dgm:presLayoutVars>
          <dgm:hierBranch val="init"/>
        </dgm:presLayoutVars>
      </dgm:prSet>
      <dgm:spPr/>
    </dgm:pt>
    <dgm:pt modelId="{5C7726FB-ED46-FA4E-9D9C-47DFD37F5733}" type="pres">
      <dgm:prSet presAssocID="{BA5F766B-628A-8346-B2E6-8E06E418E328}" presName="rootComposite" presStyleCnt="0"/>
      <dgm:spPr/>
    </dgm:pt>
    <dgm:pt modelId="{11D8E7C7-C0EC-AB43-A2DB-D6A079606283}" type="pres">
      <dgm:prSet presAssocID="{BA5F766B-628A-8346-B2E6-8E06E418E328}" presName="rootText" presStyleLbl="node3" presStyleIdx="3" presStyleCnt="12" custLinFactY="100000" custLinFactNeighborX="52513" custLinFactNeighborY="134461">
        <dgm:presLayoutVars>
          <dgm:chPref val="3"/>
        </dgm:presLayoutVars>
      </dgm:prSet>
      <dgm:spPr/>
    </dgm:pt>
    <dgm:pt modelId="{AE232ED3-7298-2E41-A8D3-1E86A21CAC5C}" type="pres">
      <dgm:prSet presAssocID="{BA5F766B-628A-8346-B2E6-8E06E418E328}" presName="rootConnector" presStyleLbl="node3" presStyleIdx="3" presStyleCnt="12"/>
      <dgm:spPr/>
    </dgm:pt>
    <dgm:pt modelId="{0F0563AE-AC04-3744-89AE-FE5747920940}" type="pres">
      <dgm:prSet presAssocID="{BA5F766B-628A-8346-B2E6-8E06E418E328}" presName="hierChild4" presStyleCnt="0"/>
      <dgm:spPr/>
    </dgm:pt>
    <dgm:pt modelId="{91A0B74A-D8CA-2A4A-BF67-5BAF3387CDDA}" type="pres">
      <dgm:prSet presAssocID="{BA5F766B-628A-8346-B2E6-8E06E418E328}" presName="hierChild5" presStyleCnt="0"/>
      <dgm:spPr/>
    </dgm:pt>
    <dgm:pt modelId="{FC28FA30-7E2D-D647-9F75-3EC0836503F1}" type="pres">
      <dgm:prSet presAssocID="{BEE8E006-9C6B-1449-998A-F6A195BFA04F}" presName="Name37" presStyleLbl="parChTrans1D3" presStyleIdx="4" presStyleCnt="12"/>
      <dgm:spPr/>
    </dgm:pt>
    <dgm:pt modelId="{EC33E822-5300-6741-A059-6200ED8D2AF2}" type="pres">
      <dgm:prSet presAssocID="{94B51C32-1F87-C24E-BEE1-A7BAB6322F67}" presName="hierRoot2" presStyleCnt="0">
        <dgm:presLayoutVars>
          <dgm:hierBranch val="init"/>
        </dgm:presLayoutVars>
      </dgm:prSet>
      <dgm:spPr/>
    </dgm:pt>
    <dgm:pt modelId="{0BF8412B-C7DD-B14A-8B2B-1ACDC69E610C}" type="pres">
      <dgm:prSet presAssocID="{94B51C32-1F87-C24E-BEE1-A7BAB6322F67}" presName="rootComposite" presStyleCnt="0"/>
      <dgm:spPr/>
    </dgm:pt>
    <dgm:pt modelId="{EEFF44BB-FB72-9A4B-ACD6-4F5FDCB54015}" type="pres">
      <dgm:prSet presAssocID="{94B51C32-1F87-C24E-BEE1-A7BAB6322F67}" presName="rootText" presStyleLbl="node3" presStyleIdx="4" presStyleCnt="12" custLinFactY="100000" custLinFactNeighborX="52597" custLinFactNeighborY="125929">
        <dgm:presLayoutVars>
          <dgm:chPref val="3"/>
        </dgm:presLayoutVars>
      </dgm:prSet>
      <dgm:spPr/>
    </dgm:pt>
    <dgm:pt modelId="{61584920-6E69-8A41-A03D-0FCD236E5234}" type="pres">
      <dgm:prSet presAssocID="{94B51C32-1F87-C24E-BEE1-A7BAB6322F67}" presName="rootConnector" presStyleLbl="node3" presStyleIdx="4" presStyleCnt="12"/>
      <dgm:spPr/>
    </dgm:pt>
    <dgm:pt modelId="{632BBDEA-294D-544B-A3B4-13B34566E794}" type="pres">
      <dgm:prSet presAssocID="{94B51C32-1F87-C24E-BEE1-A7BAB6322F67}" presName="hierChild4" presStyleCnt="0"/>
      <dgm:spPr/>
    </dgm:pt>
    <dgm:pt modelId="{DBA128B5-A3C5-0740-8B8D-FC87A8919E94}" type="pres">
      <dgm:prSet presAssocID="{94B51C32-1F87-C24E-BEE1-A7BAB6322F67}" presName="hierChild5" presStyleCnt="0"/>
      <dgm:spPr/>
    </dgm:pt>
    <dgm:pt modelId="{F0B88CF5-6069-6746-8540-DC6CE0023D6B}" type="pres">
      <dgm:prSet presAssocID="{E5BE9C6C-6DB6-3B4D-98CD-48C513E0094B}" presName="Name37" presStyleLbl="parChTrans1D3" presStyleIdx="5" presStyleCnt="12"/>
      <dgm:spPr/>
    </dgm:pt>
    <dgm:pt modelId="{2BE52E19-69A5-DD46-8D87-2824AA512057}" type="pres">
      <dgm:prSet presAssocID="{F5B44D03-6200-F847-A260-B2ABE8A3A991}" presName="hierRoot2" presStyleCnt="0">
        <dgm:presLayoutVars>
          <dgm:hierBranch val="init"/>
        </dgm:presLayoutVars>
      </dgm:prSet>
      <dgm:spPr/>
    </dgm:pt>
    <dgm:pt modelId="{4C7CB548-651E-5E45-A1D8-FF5870F42795}" type="pres">
      <dgm:prSet presAssocID="{F5B44D03-6200-F847-A260-B2ABE8A3A991}" presName="rootComposite" presStyleCnt="0"/>
      <dgm:spPr/>
    </dgm:pt>
    <dgm:pt modelId="{F9D27CCE-4186-8E4B-8F50-9ADA867B5C19}" type="pres">
      <dgm:prSet presAssocID="{F5B44D03-6200-F847-A260-B2ABE8A3A991}" presName="rootText" presStyleLbl="node3" presStyleIdx="5" presStyleCnt="12" custLinFactY="-121424" custLinFactNeighborX="52213" custLinFactNeighborY="-200000">
        <dgm:presLayoutVars>
          <dgm:chPref val="3"/>
        </dgm:presLayoutVars>
      </dgm:prSet>
      <dgm:spPr/>
    </dgm:pt>
    <dgm:pt modelId="{6860DEFA-608C-B94A-B64C-BC61ADA1C29A}" type="pres">
      <dgm:prSet presAssocID="{F5B44D03-6200-F847-A260-B2ABE8A3A991}" presName="rootConnector" presStyleLbl="node3" presStyleIdx="5" presStyleCnt="12"/>
      <dgm:spPr/>
    </dgm:pt>
    <dgm:pt modelId="{4CD40277-95BC-6742-9B1E-34D2A8245CC4}" type="pres">
      <dgm:prSet presAssocID="{F5B44D03-6200-F847-A260-B2ABE8A3A991}" presName="hierChild4" presStyleCnt="0"/>
      <dgm:spPr/>
    </dgm:pt>
    <dgm:pt modelId="{C12045D5-66DA-F047-9ABC-8CFF08EE6D68}" type="pres">
      <dgm:prSet presAssocID="{F5B44D03-6200-F847-A260-B2ABE8A3A991}" presName="hierChild5" presStyleCnt="0"/>
      <dgm:spPr/>
    </dgm:pt>
    <dgm:pt modelId="{51D01378-92F4-2046-B875-86F639CF2C90}" type="pres">
      <dgm:prSet presAssocID="{F48D8BE0-12D5-434F-B779-68688427F54E}" presName="Name37" presStyleLbl="parChTrans1D3" presStyleIdx="6" presStyleCnt="12"/>
      <dgm:spPr/>
    </dgm:pt>
    <dgm:pt modelId="{079E8216-CCAE-D84C-8DC3-E561068DDBA0}" type="pres">
      <dgm:prSet presAssocID="{8CDE979A-2372-2E4E-9110-C6E072B67E77}" presName="hierRoot2" presStyleCnt="0">
        <dgm:presLayoutVars>
          <dgm:hierBranch val="init"/>
        </dgm:presLayoutVars>
      </dgm:prSet>
      <dgm:spPr/>
    </dgm:pt>
    <dgm:pt modelId="{6AD5C50E-8D06-0948-8C12-C1043E5D7810}" type="pres">
      <dgm:prSet presAssocID="{8CDE979A-2372-2E4E-9110-C6E072B67E77}" presName="rootComposite" presStyleCnt="0"/>
      <dgm:spPr/>
    </dgm:pt>
    <dgm:pt modelId="{B445C177-BBA7-A742-9C81-0F3CE192AD24}" type="pres">
      <dgm:prSet presAssocID="{8CDE979A-2372-2E4E-9110-C6E072B67E77}" presName="rootText" presStyleLbl="node3" presStyleIdx="6" presStyleCnt="12" custScaleX="134380" custLinFactY="-141712" custLinFactNeighborX="52625" custLinFactNeighborY="-200000">
        <dgm:presLayoutVars>
          <dgm:chPref val="3"/>
        </dgm:presLayoutVars>
      </dgm:prSet>
      <dgm:spPr/>
    </dgm:pt>
    <dgm:pt modelId="{FF70DA12-5018-9548-8A2F-341FB4D253C5}" type="pres">
      <dgm:prSet presAssocID="{8CDE979A-2372-2E4E-9110-C6E072B67E77}" presName="rootConnector" presStyleLbl="node3" presStyleIdx="6" presStyleCnt="12"/>
      <dgm:spPr/>
    </dgm:pt>
    <dgm:pt modelId="{6B04653F-A620-5E4B-9C37-11AF7965D387}" type="pres">
      <dgm:prSet presAssocID="{8CDE979A-2372-2E4E-9110-C6E072B67E77}" presName="hierChild4" presStyleCnt="0"/>
      <dgm:spPr/>
    </dgm:pt>
    <dgm:pt modelId="{984C7F8B-1BFD-834F-B585-9F32FA051D1B}" type="pres">
      <dgm:prSet presAssocID="{8CDE979A-2372-2E4E-9110-C6E072B67E77}" presName="hierChild5" presStyleCnt="0"/>
      <dgm:spPr/>
    </dgm:pt>
    <dgm:pt modelId="{3F1EFF20-6D2E-3941-840F-1FC709031F95}" type="pres">
      <dgm:prSet presAssocID="{FFBB39C7-A664-0E40-AE58-DEDC504C717D}" presName="hierChild5" presStyleCnt="0"/>
      <dgm:spPr/>
    </dgm:pt>
    <dgm:pt modelId="{6BC753A1-6781-3D48-95D9-C00ED3A8D78F}" type="pres">
      <dgm:prSet presAssocID="{4215B4E4-C0E0-F941-8FAB-68E2283697D8}" presName="Name37" presStyleLbl="parChTrans1D2" presStyleIdx="2" presStyleCnt="6"/>
      <dgm:spPr/>
    </dgm:pt>
    <dgm:pt modelId="{2EBE7E8A-A769-FA4D-8CDA-469F8CCA2DBF}" type="pres">
      <dgm:prSet presAssocID="{B011FC3A-46F7-B04F-805C-87AB75DAFE8D}" presName="hierRoot2" presStyleCnt="0">
        <dgm:presLayoutVars>
          <dgm:hierBranch val="init"/>
        </dgm:presLayoutVars>
      </dgm:prSet>
      <dgm:spPr/>
    </dgm:pt>
    <dgm:pt modelId="{C347F159-9E14-B442-B8CB-B7C1C2765E46}" type="pres">
      <dgm:prSet presAssocID="{B011FC3A-46F7-B04F-805C-87AB75DAFE8D}" presName="rootComposite" presStyleCnt="0"/>
      <dgm:spPr/>
    </dgm:pt>
    <dgm:pt modelId="{38B330D4-76EF-634D-97EB-265B39CD4090}" type="pres">
      <dgm:prSet presAssocID="{B011FC3A-46F7-B04F-805C-87AB75DAFE8D}" presName="rootText" presStyleLbl="node2" presStyleIdx="2" presStyleCnt="4" custScaleX="171245" custScaleY="96676" custLinFactNeighborX="86043" custLinFactNeighborY="-42496">
        <dgm:presLayoutVars>
          <dgm:chPref val="3"/>
        </dgm:presLayoutVars>
      </dgm:prSet>
      <dgm:spPr/>
    </dgm:pt>
    <dgm:pt modelId="{3BAFF770-3100-5F4E-A54E-407748F3B0DF}" type="pres">
      <dgm:prSet presAssocID="{B011FC3A-46F7-B04F-805C-87AB75DAFE8D}" presName="rootConnector" presStyleLbl="node2" presStyleIdx="2" presStyleCnt="4"/>
      <dgm:spPr/>
    </dgm:pt>
    <dgm:pt modelId="{3BFFBFC5-3330-F046-8E25-38AD582B94DF}" type="pres">
      <dgm:prSet presAssocID="{B011FC3A-46F7-B04F-805C-87AB75DAFE8D}" presName="hierChild4" presStyleCnt="0"/>
      <dgm:spPr/>
    </dgm:pt>
    <dgm:pt modelId="{85755FC2-DFCE-D145-8A4B-384F8C7011EE}" type="pres">
      <dgm:prSet presAssocID="{5F030350-2817-3E4C-B912-C08447BA1DB1}" presName="Name37" presStyleLbl="parChTrans1D3" presStyleIdx="7" presStyleCnt="12"/>
      <dgm:spPr/>
    </dgm:pt>
    <dgm:pt modelId="{03505073-4170-D944-A942-1EC66BB020F6}" type="pres">
      <dgm:prSet presAssocID="{BC456C1B-8938-3F4D-A496-C870FA705808}" presName="hierRoot2" presStyleCnt="0">
        <dgm:presLayoutVars>
          <dgm:hierBranch val="init"/>
        </dgm:presLayoutVars>
      </dgm:prSet>
      <dgm:spPr/>
    </dgm:pt>
    <dgm:pt modelId="{F59216F8-8786-5C42-8F0F-69A681E40405}" type="pres">
      <dgm:prSet presAssocID="{BC456C1B-8938-3F4D-A496-C870FA705808}" presName="rootComposite" presStyleCnt="0"/>
      <dgm:spPr/>
    </dgm:pt>
    <dgm:pt modelId="{FD6F960D-8896-6F45-B8B8-B112390A7A4C}" type="pres">
      <dgm:prSet presAssocID="{BC456C1B-8938-3F4D-A496-C870FA705808}" presName="rootText" presStyleLbl="node3" presStyleIdx="7" presStyleCnt="12" custLinFactNeighborX="83410" custLinFactNeighborY="-8094">
        <dgm:presLayoutVars>
          <dgm:chPref val="3"/>
        </dgm:presLayoutVars>
      </dgm:prSet>
      <dgm:spPr/>
    </dgm:pt>
    <dgm:pt modelId="{53452165-57F1-F946-AD48-FF25EF6388D0}" type="pres">
      <dgm:prSet presAssocID="{BC456C1B-8938-3F4D-A496-C870FA705808}" presName="rootConnector" presStyleLbl="node3" presStyleIdx="7" presStyleCnt="12"/>
      <dgm:spPr/>
    </dgm:pt>
    <dgm:pt modelId="{D45C7858-14A2-F44E-9EEB-FD145444533D}" type="pres">
      <dgm:prSet presAssocID="{BC456C1B-8938-3F4D-A496-C870FA705808}" presName="hierChild4" presStyleCnt="0"/>
      <dgm:spPr/>
    </dgm:pt>
    <dgm:pt modelId="{96109EEF-C1C9-484E-BE07-DA1A14B7B425}" type="pres">
      <dgm:prSet presAssocID="{BC456C1B-8938-3F4D-A496-C870FA705808}" presName="hierChild5" presStyleCnt="0"/>
      <dgm:spPr/>
    </dgm:pt>
    <dgm:pt modelId="{FFF7481C-94B6-FF45-8094-AB168C858F08}" type="pres">
      <dgm:prSet presAssocID="{369A00DF-1EDE-1F44-817C-3F36E3F2812C}" presName="Name37" presStyleLbl="parChTrans1D3" presStyleIdx="8" presStyleCnt="12"/>
      <dgm:spPr/>
    </dgm:pt>
    <dgm:pt modelId="{14BC4459-E372-884E-B52B-100504A1419B}" type="pres">
      <dgm:prSet presAssocID="{A16C150E-1D04-0E49-9E82-321F45176A35}" presName="hierRoot2" presStyleCnt="0">
        <dgm:presLayoutVars>
          <dgm:hierBranch val="init"/>
        </dgm:presLayoutVars>
      </dgm:prSet>
      <dgm:spPr/>
    </dgm:pt>
    <dgm:pt modelId="{859C2035-02B6-1241-B35D-FD38416D0C6E}" type="pres">
      <dgm:prSet presAssocID="{A16C150E-1D04-0E49-9E82-321F45176A35}" presName="rootComposite" presStyleCnt="0"/>
      <dgm:spPr/>
    </dgm:pt>
    <dgm:pt modelId="{04944336-23F7-994F-89B9-5AA4A2413F71}" type="pres">
      <dgm:prSet presAssocID="{A16C150E-1D04-0E49-9E82-321F45176A35}" presName="rootText" presStyleLbl="node3" presStyleIdx="8" presStyleCnt="12" custLinFactNeighborX="83726" custLinFactNeighborY="35275">
        <dgm:presLayoutVars>
          <dgm:chPref val="3"/>
        </dgm:presLayoutVars>
      </dgm:prSet>
      <dgm:spPr/>
    </dgm:pt>
    <dgm:pt modelId="{FF12A968-FB8D-6D4C-938B-9455AF2A247A}" type="pres">
      <dgm:prSet presAssocID="{A16C150E-1D04-0E49-9E82-321F45176A35}" presName="rootConnector" presStyleLbl="node3" presStyleIdx="8" presStyleCnt="12"/>
      <dgm:spPr/>
    </dgm:pt>
    <dgm:pt modelId="{9EFF1D0F-342F-1B49-A854-1199B9E43034}" type="pres">
      <dgm:prSet presAssocID="{A16C150E-1D04-0E49-9E82-321F45176A35}" presName="hierChild4" presStyleCnt="0"/>
      <dgm:spPr/>
    </dgm:pt>
    <dgm:pt modelId="{57DA832C-DD8A-2B48-B9F3-E8BB85C86496}" type="pres">
      <dgm:prSet presAssocID="{A16C150E-1D04-0E49-9E82-321F45176A35}" presName="hierChild5" presStyleCnt="0"/>
      <dgm:spPr/>
    </dgm:pt>
    <dgm:pt modelId="{1A794ACE-6E7F-6F4E-999D-8C29FDC36561}" type="pres">
      <dgm:prSet presAssocID="{B011FC3A-46F7-B04F-805C-87AB75DAFE8D}" presName="hierChild5" presStyleCnt="0"/>
      <dgm:spPr/>
    </dgm:pt>
    <dgm:pt modelId="{87F19159-157A-194D-8567-4ED4C10C56BA}" type="pres">
      <dgm:prSet presAssocID="{CCFE86CF-C367-104F-80D4-FDE017429E9C}" presName="Name37" presStyleLbl="parChTrans1D2" presStyleIdx="3" presStyleCnt="6"/>
      <dgm:spPr/>
    </dgm:pt>
    <dgm:pt modelId="{0D5BA41C-C4B9-984A-8760-98D4241FE3D7}" type="pres">
      <dgm:prSet presAssocID="{0292D454-74D8-2248-B25A-6AE62FB33618}" presName="hierRoot2" presStyleCnt="0">
        <dgm:presLayoutVars>
          <dgm:hierBranch val="init"/>
        </dgm:presLayoutVars>
      </dgm:prSet>
      <dgm:spPr/>
    </dgm:pt>
    <dgm:pt modelId="{A26C4340-FDE2-754A-A68B-95E840D6F9D5}" type="pres">
      <dgm:prSet presAssocID="{0292D454-74D8-2248-B25A-6AE62FB33618}" presName="rootComposite" presStyleCnt="0"/>
      <dgm:spPr/>
    </dgm:pt>
    <dgm:pt modelId="{4F8AF12D-80CE-DB4E-B903-54BCED29CA0F}" type="pres">
      <dgm:prSet presAssocID="{0292D454-74D8-2248-B25A-6AE62FB33618}" presName="rootText" presStyleLbl="node2" presStyleIdx="3" presStyleCnt="4" custLinFactNeighborX="27418" custLinFactNeighborY="-42417">
        <dgm:presLayoutVars>
          <dgm:chPref val="3"/>
        </dgm:presLayoutVars>
      </dgm:prSet>
      <dgm:spPr/>
    </dgm:pt>
    <dgm:pt modelId="{7FE5B8AF-ABDD-F64A-B8A7-7AD3C08DCA19}" type="pres">
      <dgm:prSet presAssocID="{0292D454-74D8-2248-B25A-6AE62FB33618}" presName="rootConnector" presStyleLbl="node2" presStyleIdx="3" presStyleCnt="4"/>
      <dgm:spPr/>
    </dgm:pt>
    <dgm:pt modelId="{9CC86E15-5D57-614E-8823-496D52DBFA73}" type="pres">
      <dgm:prSet presAssocID="{0292D454-74D8-2248-B25A-6AE62FB33618}" presName="hierChild4" presStyleCnt="0"/>
      <dgm:spPr/>
    </dgm:pt>
    <dgm:pt modelId="{F3C9842B-569D-F643-B846-BA840EB5D2AD}" type="pres">
      <dgm:prSet presAssocID="{2D67C0BB-205A-5B49-BA8A-2A2509C5C995}" presName="Name37" presStyleLbl="parChTrans1D3" presStyleIdx="9" presStyleCnt="12"/>
      <dgm:spPr/>
    </dgm:pt>
    <dgm:pt modelId="{481A6040-23AC-4644-978C-A37199CFA5A7}" type="pres">
      <dgm:prSet presAssocID="{7D1B35D6-DA89-FF4B-AC38-B39D8B59477E}" presName="hierRoot2" presStyleCnt="0">
        <dgm:presLayoutVars>
          <dgm:hierBranch val="init"/>
        </dgm:presLayoutVars>
      </dgm:prSet>
      <dgm:spPr/>
    </dgm:pt>
    <dgm:pt modelId="{ADC09FDD-A420-4C41-9D2F-9E3B8BB94582}" type="pres">
      <dgm:prSet presAssocID="{7D1B35D6-DA89-FF4B-AC38-B39D8B59477E}" presName="rootComposite" presStyleCnt="0"/>
      <dgm:spPr/>
    </dgm:pt>
    <dgm:pt modelId="{B6D1E8E7-5B14-F849-8CA4-724C7B1AE0DD}" type="pres">
      <dgm:prSet presAssocID="{7D1B35D6-DA89-FF4B-AC38-B39D8B59477E}" presName="rootText" presStyleLbl="node3" presStyleIdx="9" presStyleCnt="12" custLinFactY="147386" custLinFactNeighborX="93094" custLinFactNeighborY="200000">
        <dgm:presLayoutVars>
          <dgm:chPref val="3"/>
        </dgm:presLayoutVars>
      </dgm:prSet>
      <dgm:spPr/>
    </dgm:pt>
    <dgm:pt modelId="{656661CC-15E7-874F-ACDD-272D65FFA818}" type="pres">
      <dgm:prSet presAssocID="{7D1B35D6-DA89-FF4B-AC38-B39D8B59477E}" presName="rootConnector" presStyleLbl="node3" presStyleIdx="9" presStyleCnt="12"/>
      <dgm:spPr/>
    </dgm:pt>
    <dgm:pt modelId="{CCFDE152-A579-DE43-81D1-7C929011B429}" type="pres">
      <dgm:prSet presAssocID="{7D1B35D6-DA89-FF4B-AC38-B39D8B59477E}" presName="hierChild4" presStyleCnt="0"/>
      <dgm:spPr/>
    </dgm:pt>
    <dgm:pt modelId="{D9024403-67D3-B246-B555-1E5A48955C06}" type="pres">
      <dgm:prSet presAssocID="{7D1B35D6-DA89-FF4B-AC38-B39D8B59477E}" presName="hierChild5" presStyleCnt="0"/>
      <dgm:spPr/>
    </dgm:pt>
    <dgm:pt modelId="{91FEFFC9-FA37-BB49-B00D-C5AA8CAF9D7A}" type="pres">
      <dgm:prSet presAssocID="{C21B5256-DD0B-CF47-AE98-9173B8A64E62}" presName="Name37" presStyleLbl="parChTrans1D3" presStyleIdx="10" presStyleCnt="12"/>
      <dgm:spPr/>
    </dgm:pt>
    <dgm:pt modelId="{79D912C2-4A87-9449-8CFB-807EC09AA5AC}" type="pres">
      <dgm:prSet presAssocID="{302EA733-D026-8044-888F-0FAA221DC646}" presName="hierRoot2" presStyleCnt="0">
        <dgm:presLayoutVars>
          <dgm:hierBranch val="init"/>
        </dgm:presLayoutVars>
      </dgm:prSet>
      <dgm:spPr/>
    </dgm:pt>
    <dgm:pt modelId="{74ED9FE0-298E-4C46-BA20-F885F8904E82}" type="pres">
      <dgm:prSet presAssocID="{302EA733-D026-8044-888F-0FAA221DC646}" presName="rootComposite" presStyleCnt="0"/>
      <dgm:spPr/>
    </dgm:pt>
    <dgm:pt modelId="{56EFAB14-05AD-3C43-932B-6AF1984F988F}" type="pres">
      <dgm:prSet presAssocID="{302EA733-D026-8044-888F-0FAA221DC646}" presName="rootText" presStyleLbl="node3" presStyleIdx="10" presStyleCnt="12" custLinFactY="13202" custLinFactNeighborX="-36388" custLinFactNeighborY="100000">
        <dgm:presLayoutVars>
          <dgm:chPref val="3"/>
        </dgm:presLayoutVars>
      </dgm:prSet>
      <dgm:spPr/>
    </dgm:pt>
    <dgm:pt modelId="{3257940F-A101-1A47-A705-49016C7901BF}" type="pres">
      <dgm:prSet presAssocID="{302EA733-D026-8044-888F-0FAA221DC646}" presName="rootConnector" presStyleLbl="node3" presStyleIdx="10" presStyleCnt="12"/>
      <dgm:spPr/>
    </dgm:pt>
    <dgm:pt modelId="{517DE665-985C-0A4D-AEBB-E9F389601FCD}" type="pres">
      <dgm:prSet presAssocID="{302EA733-D026-8044-888F-0FAA221DC646}" presName="hierChild4" presStyleCnt="0"/>
      <dgm:spPr/>
    </dgm:pt>
    <dgm:pt modelId="{DF9F45F0-7369-7940-BE4F-A167E3EB417A}" type="pres">
      <dgm:prSet presAssocID="{302EA733-D026-8044-888F-0FAA221DC646}" presName="hierChild5" presStyleCnt="0"/>
      <dgm:spPr/>
    </dgm:pt>
    <dgm:pt modelId="{500D6729-746B-3147-AFB7-56343D9BA6AD}" type="pres">
      <dgm:prSet presAssocID="{6B16760B-96F3-044F-BFFE-34D14A20D102}" presName="Name37" presStyleLbl="parChTrans1D3" presStyleIdx="11" presStyleCnt="12"/>
      <dgm:spPr/>
    </dgm:pt>
    <dgm:pt modelId="{474E9A2D-BCF8-8B49-B646-3EEC6C963C1E}" type="pres">
      <dgm:prSet presAssocID="{F2DEDB1A-1CCD-8547-8797-7D9D59EB9CB5}" presName="hierRoot2" presStyleCnt="0">
        <dgm:presLayoutVars>
          <dgm:hierBranch val="init"/>
        </dgm:presLayoutVars>
      </dgm:prSet>
      <dgm:spPr/>
    </dgm:pt>
    <dgm:pt modelId="{59CB9108-2457-FE49-BFC3-FE48BE97F79F}" type="pres">
      <dgm:prSet presAssocID="{F2DEDB1A-1CCD-8547-8797-7D9D59EB9CB5}" presName="rootComposite" presStyleCnt="0"/>
      <dgm:spPr/>
    </dgm:pt>
    <dgm:pt modelId="{F5AB87FB-6CB5-6843-8A93-592AD3349DDD}" type="pres">
      <dgm:prSet presAssocID="{F2DEDB1A-1CCD-8547-8797-7D9D59EB9CB5}" presName="rootText" presStyleLbl="node3" presStyleIdx="11" presStyleCnt="12" custLinFactNeighborX="-30153" custLinFactNeighborY="-46150">
        <dgm:presLayoutVars>
          <dgm:chPref val="3"/>
        </dgm:presLayoutVars>
      </dgm:prSet>
      <dgm:spPr/>
    </dgm:pt>
    <dgm:pt modelId="{C938B1A3-52E5-9446-B44E-52BD9BF296D1}" type="pres">
      <dgm:prSet presAssocID="{F2DEDB1A-1CCD-8547-8797-7D9D59EB9CB5}" presName="rootConnector" presStyleLbl="node3" presStyleIdx="11" presStyleCnt="12"/>
      <dgm:spPr/>
    </dgm:pt>
    <dgm:pt modelId="{3FBEB122-908A-FC44-A447-B174F714FD4C}" type="pres">
      <dgm:prSet presAssocID="{F2DEDB1A-1CCD-8547-8797-7D9D59EB9CB5}" presName="hierChild4" presStyleCnt="0"/>
      <dgm:spPr/>
    </dgm:pt>
    <dgm:pt modelId="{E3D40824-6357-6247-9928-9D3CCFB128A0}" type="pres">
      <dgm:prSet presAssocID="{937D17FC-DC3E-044C-BDC1-A67C2EA49F0C}" presName="Name37" presStyleLbl="parChTrans1D4" presStyleIdx="0" presStyleCnt="2"/>
      <dgm:spPr/>
    </dgm:pt>
    <dgm:pt modelId="{3A7D5B18-5CE9-8940-9FE1-3A4DEA9142E7}" type="pres">
      <dgm:prSet presAssocID="{80805A34-5015-FF44-8E2B-DF3E0F30C561}" presName="hierRoot2" presStyleCnt="0">
        <dgm:presLayoutVars>
          <dgm:hierBranch val="init"/>
        </dgm:presLayoutVars>
      </dgm:prSet>
      <dgm:spPr/>
    </dgm:pt>
    <dgm:pt modelId="{F591F430-5BA8-ED4A-9955-ED77ECD2D131}" type="pres">
      <dgm:prSet presAssocID="{80805A34-5015-FF44-8E2B-DF3E0F30C561}" presName="rootComposite" presStyleCnt="0"/>
      <dgm:spPr/>
    </dgm:pt>
    <dgm:pt modelId="{C34AC273-8010-A240-97A1-A46044A32866}" type="pres">
      <dgm:prSet presAssocID="{80805A34-5015-FF44-8E2B-DF3E0F30C561}" presName="rootText" presStyleLbl="node4" presStyleIdx="0" presStyleCnt="2" custLinFactNeighborX="-26125" custLinFactNeighborY="-53752">
        <dgm:presLayoutVars>
          <dgm:chPref val="3"/>
        </dgm:presLayoutVars>
      </dgm:prSet>
      <dgm:spPr/>
    </dgm:pt>
    <dgm:pt modelId="{DBBAE963-D354-7443-876B-7C07E9F791B2}" type="pres">
      <dgm:prSet presAssocID="{80805A34-5015-FF44-8E2B-DF3E0F30C561}" presName="rootConnector" presStyleLbl="node4" presStyleIdx="0" presStyleCnt="2"/>
      <dgm:spPr/>
    </dgm:pt>
    <dgm:pt modelId="{C460B61E-A470-9F42-8BAD-446DEB2F2F26}" type="pres">
      <dgm:prSet presAssocID="{80805A34-5015-FF44-8E2B-DF3E0F30C561}" presName="hierChild4" presStyleCnt="0"/>
      <dgm:spPr/>
    </dgm:pt>
    <dgm:pt modelId="{BD4D6CC1-75E3-5B45-B639-B2C46A35D0F4}" type="pres">
      <dgm:prSet presAssocID="{80805A34-5015-FF44-8E2B-DF3E0F30C561}" presName="hierChild5" presStyleCnt="0"/>
      <dgm:spPr/>
    </dgm:pt>
    <dgm:pt modelId="{CD4B8A72-7DF5-544B-B664-01F699653411}" type="pres">
      <dgm:prSet presAssocID="{81F38B5B-05FE-504B-A881-4BC3C53B4EF3}" presName="Name37" presStyleLbl="parChTrans1D4" presStyleIdx="1" presStyleCnt="2"/>
      <dgm:spPr/>
    </dgm:pt>
    <dgm:pt modelId="{4AE39AC4-F2EB-7747-AAE2-220224A7A015}" type="pres">
      <dgm:prSet presAssocID="{E2F5AC24-B338-5E49-BBA2-A57C86EA6915}" presName="hierRoot2" presStyleCnt="0">
        <dgm:presLayoutVars>
          <dgm:hierBranch val="init"/>
        </dgm:presLayoutVars>
      </dgm:prSet>
      <dgm:spPr/>
    </dgm:pt>
    <dgm:pt modelId="{8EB06F61-07C7-4F4B-A9EF-635547A088F3}" type="pres">
      <dgm:prSet presAssocID="{E2F5AC24-B338-5E49-BBA2-A57C86EA6915}" presName="rootComposite" presStyleCnt="0"/>
      <dgm:spPr/>
    </dgm:pt>
    <dgm:pt modelId="{A6B1F1CE-5986-3845-B310-56CEE22231C4}" type="pres">
      <dgm:prSet presAssocID="{E2F5AC24-B338-5E49-BBA2-A57C86EA6915}" presName="rootText" presStyleLbl="node4" presStyleIdx="1" presStyleCnt="2" custLinFactNeighborX="-25044" custLinFactNeighborY="-47221">
        <dgm:presLayoutVars>
          <dgm:chPref val="3"/>
        </dgm:presLayoutVars>
      </dgm:prSet>
      <dgm:spPr/>
    </dgm:pt>
    <dgm:pt modelId="{862F4934-4630-664B-8CAB-A829B5A3AA3B}" type="pres">
      <dgm:prSet presAssocID="{E2F5AC24-B338-5E49-BBA2-A57C86EA6915}" presName="rootConnector" presStyleLbl="node4" presStyleIdx="1" presStyleCnt="2"/>
      <dgm:spPr/>
    </dgm:pt>
    <dgm:pt modelId="{3DF485A7-1222-D041-9169-E41BD2B766E8}" type="pres">
      <dgm:prSet presAssocID="{E2F5AC24-B338-5E49-BBA2-A57C86EA6915}" presName="hierChild4" presStyleCnt="0"/>
      <dgm:spPr/>
    </dgm:pt>
    <dgm:pt modelId="{509F3C56-DDC2-1D48-9C71-2B45E65B503B}" type="pres">
      <dgm:prSet presAssocID="{E2F5AC24-B338-5E49-BBA2-A57C86EA6915}" presName="hierChild5" presStyleCnt="0"/>
      <dgm:spPr/>
    </dgm:pt>
    <dgm:pt modelId="{B806E20F-F33A-FB4F-AAE6-B3E0316F63B4}" type="pres">
      <dgm:prSet presAssocID="{F2DEDB1A-1CCD-8547-8797-7D9D59EB9CB5}" presName="hierChild5" presStyleCnt="0"/>
      <dgm:spPr/>
    </dgm:pt>
    <dgm:pt modelId="{4C6B34EE-3495-5443-A199-59794756E512}" type="pres">
      <dgm:prSet presAssocID="{0292D454-74D8-2248-B25A-6AE62FB33618}" presName="hierChild5" presStyleCnt="0"/>
      <dgm:spPr/>
    </dgm:pt>
    <dgm:pt modelId="{164EF110-8740-824F-9676-6BF3ABA44BAF}" type="pres">
      <dgm:prSet presAssocID="{9964E211-6B1E-5B42-A292-92FA4248F853}" presName="hierChild3" presStyleCnt="0"/>
      <dgm:spPr/>
    </dgm:pt>
    <dgm:pt modelId="{DB27C62D-A277-3443-9892-F9C829A344E8}" type="pres">
      <dgm:prSet presAssocID="{48D818C7-F296-9D49-B1C2-28166BAD7043}" presName="Name111" presStyleLbl="parChTrans1D2" presStyleIdx="4" presStyleCnt="6"/>
      <dgm:spPr/>
    </dgm:pt>
    <dgm:pt modelId="{F0504997-4880-F240-9A03-5AD4070CED00}" type="pres">
      <dgm:prSet presAssocID="{4D36CC1C-00C6-9B44-812E-CEDABBEB2D90}" presName="hierRoot3" presStyleCnt="0">
        <dgm:presLayoutVars>
          <dgm:hierBranch val="init"/>
        </dgm:presLayoutVars>
      </dgm:prSet>
      <dgm:spPr/>
    </dgm:pt>
    <dgm:pt modelId="{77BB4E1F-120C-024F-8384-CFC7DDCDFADF}" type="pres">
      <dgm:prSet presAssocID="{4D36CC1C-00C6-9B44-812E-CEDABBEB2D90}" presName="rootComposite3" presStyleCnt="0"/>
      <dgm:spPr/>
    </dgm:pt>
    <dgm:pt modelId="{5775C4F1-BA22-6241-9571-E2CE2C9D259E}" type="pres">
      <dgm:prSet presAssocID="{4D36CC1C-00C6-9B44-812E-CEDABBEB2D90}" presName="rootText3" presStyleLbl="asst1" presStyleIdx="0" presStyleCnt="2" custScaleX="181268" custScaleY="83117" custLinFactNeighborX="751" custLinFactNeighborY="-25551">
        <dgm:presLayoutVars>
          <dgm:chPref val="3"/>
        </dgm:presLayoutVars>
      </dgm:prSet>
      <dgm:spPr/>
    </dgm:pt>
    <dgm:pt modelId="{DC00ABCA-1BB3-0443-A7CA-4B0F672DDF32}" type="pres">
      <dgm:prSet presAssocID="{4D36CC1C-00C6-9B44-812E-CEDABBEB2D90}" presName="rootConnector3" presStyleLbl="asst1" presStyleIdx="0" presStyleCnt="2"/>
      <dgm:spPr/>
    </dgm:pt>
    <dgm:pt modelId="{D948BD60-6EC2-FE42-B3DC-0DCCE2E7CE9E}" type="pres">
      <dgm:prSet presAssocID="{4D36CC1C-00C6-9B44-812E-CEDABBEB2D90}" presName="hierChild6" presStyleCnt="0"/>
      <dgm:spPr/>
    </dgm:pt>
    <dgm:pt modelId="{2AC9BBA5-CF5D-5D42-B6E6-726F71F35A05}" type="pres">
      <dgm:prSet presAssocID="{4D36CC1C-00C6-9B44-812E-CEDABBEB2D90}" presName="hierChild7" presStyleCnt="0"/>
      <dgm:spPr/>
    </dgm:pt>
    <dgm:pt modelId="{09192B91-2F86-914E-8380-00C266D5ABBB}" type="pres">
      <dgm:prSet presAssocID="{90A01680-C10C-1C48-BF83-29B86153F6D2}" presName="Name111" presStyleLbl="parChTrans1D2" presStyleIdx="5" presStyleCnt="6"/>
      <dgm:spPr/>
    </dgm:pt>
    <dgm:pt modelId="{4DB75B09-9785-F74E-B061-1F3DE046BE55}" type="pres">
      <dgm:prSet presAssocID="{A1A4B542-21F1-7E4F-AF3A-4AABD357A874}" presName="hierRoot3" presStyleCnt="0">
        <dgm:presLayoutVars>
          <dgm:hierBranch val="init"/>
        </dgm:presLayoutVars>
      </dgm:prSet>
      <dgm:spPr/>
    </dgm:pt>
    <dgm:pt modelId="{09997F4B-0D66-4645-8497-A4571372BF83}" type="pres">
      <dgm:prSet presAssocID="{A1A4B542-21F1-7E4F-AF3A-4AABD357A874}" presName="rootComposite3" presStyleCnt="0"/>
      <dgm:spPr/>
    </dgm:pt>
    <dgm:pt modelId="{31702F91-BE83-6B48-8E6E-22A93850ECD2}" type="pres">
      <dgm:prSet presAssocID="{A1A4B542-21F1-7E4F-AF3A-4AABD357A874}" presName="rootText3" presStyleLbl="asst1" presStyleIdx="1" presStyleCnt="2" custScaleX="181268" custScaleY="83117" custLinFactNeighborX="-751" custLinFactNeighborY="-25551">
        <dgm:presLayoutVars>
          <dgm:chPref val="3"/>
        </dgm:presLayoutVars>
      </dgm:prSet>
      <dgm:spPr/>
    </dgm:pt>
    <dgm:pt modelId="{900DDB33-000B-C247-801A-82CDB9E5858F}" type="pres">
      <dgm:prSet presAssocID="{A1A4B542-21F1-7E4F-AF3A-4AABD357A874}" presName="rootConnector3" presStyleLbl="asst1" presStyleIdx="1" presStyleCnt="2"/>
      <dgm:spPr/>
    </dgm:pt>
    <dgm:pt modelId="{F8F19ECC-3507-224B-82C4-562F5FD4B6AC}" type="pres">
      <dgm:prSet presAssocID="{A1A4B542-21F1-7E4F-AF3A-4AABD357A874}" presName="hierChild6" presStyleCnt="0"/>
      <dgm:spPr/>
    </dgm:pt>
    <dgm:pt modelId="{E1BBD9F4-F332-0B40-9157-572D965481AD}" type="pres">
      <dgm:prSet presAssocID="{A1A4B542-21F1-7E4F-AF3A-4AABD357A874}" presName="hierChild7" presStyleCnt="0"/>
      <dgm:spPr/>
    </dgm:pt>
  </dgm:ptLst>
  <dgm:cxnLst>
    <dgm:cxn modelId="{6E23D104-8706-D74C-B0CB-0ED5662B9FAE}" type="presOf" srcId="{80805A34-5015-FF44-8E2B-DF3E0F30C561}" destId="{DBBAE963-D354-7443-876B-7C07E9F791B2}" srcOrd="1" destOrd="0" presId="urn:microsoft.com/office/officeart/2005/8/layout/orgChart1"/>
    <dgm:cxn modelId="{1BC0620C-A706-AC44-85C7-A875899533D9}" type="presOf" srcId="{A16C150E-1D04-0E49-9E82-321F45176A35}" destId="{FF12A968-FB8D-6D4C-938B-9455AF2A247A}" srcOrd="1" destOrd="0" presId="urn:microsoft.com/office/officeart/2005/8/layout/orgChart1"/>
    <dgm:cxn modelId="{4F307D0D-0077-0C48-8047-4EE0CD30BED0}" type="presOf" srcId="{C21B5256-DD0B-CF47-AE98-9173B8A64E62}" destId="{91FEFFC9-FA37-BB49-B00D-C5AA8CAF9D7A}" srcOrd="0" destOrd="0" presId="urn:microsoft.com/office/officeart/2005/8/layout/orgChart1"/>
    <dgm:cxn modelId="{D53A0F0E-3BEC-BF4A-9F6B-7A9D2FF45FEC}" srcId="{3A08AE6F-EC29-AC48-A8BA-7B8AE28B572E}" destId="{0BFED424-0669-C24D-994B-955D5E4032F1}" srcOrd="2" destOrd="0" parTransId="{30C1D6DF-07B4-724D-9B80-0E9F33F81985}" sibTransId="{093432F9-A8BF-2D4F-A2E0-49C8FEEA7826}"/>
    <dgm:cxn modelId="{7F23BE10-A9F9-E74B-9852-1C07E5B6E67D}" type="presOf" srcId="{BA5F766B-628A-8346-B2E6-8E06E418E328}" destId="{11D8E7C7-C0EC-AB43-A2DB-D6A079606283}" srcOrd="0" destOrd="0" presId="urn:microsoft.com/office/officeart/2005/8/layout/orgChart1"/>
    <dgm:cxn modelId="{141A3511-F283-3D46-95F3-BD15231DE09D}" srcId="{9964E211-6B1E-5B42-A292-92FA4248F853}" destId="{3A08AE6F-EC29-AC48-A8BA-7B8AE28B572E}" srcOrd="2" destOrd="0" parTransId="{706286F6-C7A3-E447-B8EE-F1F91E01B19C}" sibTransId="{8635F4B2-0F5C-C942-A8E7-404167231B5E}"/>
    <dgm:cxn modelId="{86BE7011-654F-264F-A4FF-37E136F9EC2A}" type="presOf" srcId="{03BB5030-1451-4941-A91F-152666A3A90D}" destId="{F76953A3-1FFF-834A-9CA9-F2B08D88331F}" srcOrd="0" destOrd="0" presId="urn:microsoft.com/office/officeart/2005/8/layout/orgChart1"/>
    <dgm:cxn modelId="{B1013C13-6F5F-1E4F-9A14-9172DAC9CC5A}" type="presOf" srcId="{80805A34-5015-FF44-8E2B-DF3E0F30C561}" destId="{C34AC273-8010-A240-97A1-A46044A32866}" srcOrd="0" destOrd="0" presId="urn:microsoft.com/office/officeart/2005/8/layout/orgChart1"/>
    <dgm:cxn modelId="{61D0B814-34E9-184B-AE17-9855B27894DD}" type="presOf" srcId="{8CDE979A-2372-2E4E-9110-C6E072B67E77}" destId="{FF70DA12-5018-9548-8A2F-341FB4D253C5}" srcOrd="1" destOrd="0" presId="urn:microsoft.com/office/officeart/2005/8/layout/orgChart1"/>
    <dgm:cxn modelId="{A0D59015-7761-DE48-944E-47DA281F8622}" type="presOf" srcId="{A1A4B542-21F1-7E4F-AF3A-4AABD357A874}" destId="{31702F91-BE83-6B48-8E6E-22A93850ECD2}" srcOrd="0" destOrd="0" presId="urn:microsoft.com/office/officeart/2005/8/layout/orgChart1"/>
    <dgm:cxn modelId="{DADF0316-62D4-2B49-A6EB-7BC4F1CAD159}" type="presOf" srcId="{3A08AE6F-EC29-AC48-A8BA-7B8AE28B572E}" destId="{1436AC12-6C59-9F4C-91FA-45D7F9579FED}" srcOrd="0" destOrd="0" presId="urn:microsoft.com/office/officeart/2005/8/layout/orgChart1"/>
    <dgm:cxn modelId="{70D51819-63C2-D941-94D2-017D6C1CCD18}" srcId="{FFBB39C7-A664-0E40-AE58-DEDC504C717D}" destId="{BA5F766B-628A-8346-B2E6-8E06E418E328}" srcOrd="0" destOrd="0" parTransId="{03BB5030-1451-4941-A91F-152666A3A90D}" sibTransId="{917C8C97-DDF4-AB48-996A-47B2BD27465F}"/>
    <dgm:cxn modelId="{2FA49D1B-488D-8844-B8D8-8C77501EBDD2}" srcId="{FFBB39C7-A664-0E40-AE58-DEDC504C717D}" destId="{F5B44D03-6200-F847-A260-B2ABE8A3A991}" srcOrd="2" destOrd="0" parTransId="{E5BE9C6C-6DB6-3B4D-98CD-48C513E0094B}" sibTransId="{2F9D378D-CD02-FA4D-A6AD-6C9147EC2400}"/>
    <dgm:cxn modelId="{65DBA11B-AA49-0F4B-BB8A-E40615CCE6EB}" type="presOf" srcId="{E2F5AC24-B338-5E49-BBA2-A57C86EA6915}" destId="{862F4934-4630-664B-8CAB-A829B5A3AA3B}" srcOrd="1" destOrd="0" presId="urn:microsoft.com/office/officeart/2005/8/layout/orgChart1"/>
    <dgm:cxn modelId="{2F72F61C-25E9-5E47-8AF7-092684D6D77F}" type="presOf" srcId="{F2DEDB1A-1CCD-8547-8797-7D9D59EB9CB5}" destId="{F5AB87FB-6CB5-6843-8A93-592AD3349DDD}" srcOrd="0" destOrd="0" presId="urn:microsoft.com/office/officeart/2005/8/layout/orgChart1"/>
    <dgm:cxn modelId="{6073511D-8093-684E-9A27-C248B0408E28}" srcId="{B011FC3A-46F7-B04F-805C-87AB75DAFE8D}" destId="{A16C150E-1D04-0E49-9E82-321F45176A35}" srcOrd="1" destOrd="0" parTransId="{369A00DF-1EDE-1F44-817C-3F36E3F2812C}" sibTransId="{538DDDC6-733A-054F-9BEB-F44F9FEDB5BA}"/>
    <dgm:cxn modelId="{9EE3391E-6BF0-E041-8C1A-9564957ED837}" type="presOf" srcId="{6B16760B-96F3-044F-BFFE-34D14A20D102}" destId="{500D6729-746B-3147-AFB7-56343D9BA6AD}" srcOrd="0" destOrd="0" presId="urn:microsoft.com/office/officeart/2005/8/layout/orgChart1"/>
    <dgm:cxn modelId="{57866022-37AC-5646-BCA9-84ACBF0B26A5}" type="presOf" srcId="{8CDE979A-2372-2E4E-9110-C6E072B67E77}" destId="{B445C177-BBA7-A742-9C81-0F3CE192AD24}" srcOrd="0" destOrd="0" presId="urn:microsoft.com/office/officeart/2005/8/layout/orgChart1"/>
    <dgm:cxn modelId="{3E825928-CC23-C642-B35A-B2F0E5EC4BEF}" srcId="{DB226412-D8D8-924D-B267-DF5FF02D0950}" destId="{9964E211-6B1E-5B42-A292-92FA4248F853}" srcOrd="0" destOrd="0" parTransId="{4D4058BF-C8C8-894D-A447-DB10882F72D6}" sibTransId="{30ADD5B5-AC5B-CF46-A272-58034ACF6175}"/>
    <dgm:cxn modelId="{001BF030-619D-DB4D-BE9E-0D3200646744}" srcId="{0292D454-74D8-2248-B25A-6AE62FB33618}" destId="{F2DEDB1A-1CCD-8547-8797-7D9D59EB9CB5}" srcOrd="2" destOrd="0" parTransId="{6B16760B-96F3-044F-BFFE-34D14A20D102}" sibTransId="{F5E2961B-7D8E-544D-90AF-0DA4ABA6D15A}"/>
    <dgm:cxn modelId="{E0098631-5597-8140-92C3-5E5F0EE57A86}" type="presOf" srcId="{2D67C0BB-205A-5B49-BA8A-2A2509C5C995}" destId="{F3C9842B-569D-F643-B846-BA840EB5D2AD}" srcOrd="0" destOrd="0" presId="urn:microsoft.com/office/officeart/2005/8/layout/orgChart1"/>
    <dgm:cxn modelId="{3D4A1635-442F-4448-8F23-14FAD78CE2EC}" type="presOf" srcId="{F2DEDB1A-1CCD-8547-8797-7D9D59EB9CB5}" destId="{C938B1A3-52E5-9446-B44E-52BD9BF296D1}" srcOrd="1" destOrd="0" presId="urn:microsoft.com/office/officeart/2005/8/layout/orgChart1"/>
    <dgm:cxn modelId="{2651BE35-EF3B-D24B-9447-AB8D6EB83286}" type="presOf" srcId="{0E47E5B2-D435-094F-8387-DCA516C231E2}" destId="{05797C2A-E778-E043-ADFB-C20561F56E15}" srcOrd="0" destOrd="0" presId="urn:microsoft.com/office/officeart/2005/8/layout/orgChart1"/>
    <dgm:cxn modelId="{87F1B037-352D-D74D-8A1A-E54B08DC9926}" type="presOf" srcId="{94B51C32-1F87-C24E-BEE1-A7BAB6322F67}" destId="{EEFF44BB-FB72-9A4B-ACD6-4F5FDCB54015}" srcOrd="0" destOrd="0" presId="urn:microsoft.com/office/officeart/2005/8/layout/orgChart1"/>
    <dgm:cxn modelId="{CC0FB03A-A4FD-CB4F-8282-650CA8406488}" srcId="{F2DEDB1A-1CCD-8547-8797-7D9D59EB9CB5}" destId="{80805A34-5015-FF44-8E2B-DF3E0F30C561}" srcOrd="0" destOrd="0" parTransId="{937D17FC-DC3E-044C-BDC1-A67C2EA49F0C}" sibTransId="{0DFE2705-24B4-F247-970E-EDA0151D02CC}"/>
    <dgm:cxn modelId="{4EEF863C-6B6E-EC48-8D02-4F524550340B}" type="presOf" srcId="{BA5F766B-628A-8346-B2E6-8E06E418E328}" destId="{AE232ED3-7298-2E41-A8D3-1E86A21CAC5C}" srcOrd="1" destOrd="0" presId="urn:microsoft.com/office/officeart/2005/8/layout/orgChart1"/>
    <dgm:cxn modelId="{69694B40-99A3-9F47-8E3B-FFA0CFA320F1}" type="presOf" srcId="{302EA733-D026-8044-888F-0FAA221DC646}" destId="{3257940F-A101-1A47-A705-49016C7901BF}" srcOrd="1" destOrd="0" presId="urn:microsoft.com/office/officeart/2005/8/layout/orgChart1"/>
    <dgm:cxn modelId="{115AD145-0B26-0741-9BC1-6B13E7AF9531}" type="presOf" srcId="{4D36CC1C-00C6-9B44-812E-CEDABBEB2D90}" destId="{5775C4F1-BA22-6241-9571-E2CE2C9D259E}" srcOrd="0" destOrd="0" presId="urn:microsoft.com/office/officeart/2005/8/layout/orgChart1"/>
    <dgm:cxn modelId="{14F6094F-6F43-544A-9851-2980CF30E697}" type="presOf" srcId="{4D36CC1C-00C6-9B44-812E-CEDABBEB2D90}" destId="{DC00ABCA-1BB3-0443-A7CA-4B0F672DDF32}" srcOrd="1" destOrd="0" presId="urn:microsoft.com/office/officeart/2005/8/layout/orgChart1"/>
    <dgm:cxn modelId="{A9962350-22BA-134B-A872-AAE4C38B3E58}" type="presOf" srcId="{F5B44D03-6200-F847-A260-B2ABE8A3A991}" destId="{6860DEFA-608C-B94A-B64C-BC61ADA1C29A}" srcOrd="1" destOrd="0" presId="urn:microsoft.com/office/officeart/2005/8/layout/orgChart1"/>
    <dgm:cxn modelId="{5B3EA153-A46F-024A-AFFE-EA95F34130CB}" srcId="{0292D454-74D8-2248-B25A-6AE62FB33618}" destId="{7D1B35D6-DA89-FF4B-AC38-B39D8B59477E}" srcOrd="0" destOrd="0" parTransId="{2D67C0BB-205A-5B49-BA8A-2A2509C5C995}" sibTransId="{A3A32C86-A333-7742-93A9-1ADA09B94671}"/>
    <dgm:cxn modelId="{E524B456-BF22-0C40-92A0-0A86D96AC792}" srcId="{3A08AE6F-EC29-AC48-A8BA-7B8AE28B572E}" destId="{ABAD4CE3-F042-2740-8253-94F94C5EC7BB}" srcOrd="0" destOrd="0" parTransId="{C00D1266-AE75-844D-A300-55F08A5CB7E8}" sibTransId="{751A3E98-4E21-774E-81A4-FE4A15FC7508}"/>
    <dgm:cxn modelId="{C74C3057-C039-E845-B4B4-C12069BF9024}" type="presOf" srcId="{5F030350-2817-3E4C-B912-C08447BA1DB1}" destId="{85755FC2-DFCE-D145-8A4B-384F8C7011EE}" srcOrd="0" destOrd="0" presId="urn:microsoft.com/office/officeart/2005/8/layout/orgChart1"/>
    <dgm:cxn modelId="{E5E1FC5A-601D-6E48-B36F-A253C3384767}" srcId="{9964E211-6B1E-5B42-A292-92FA4248F853}" destId="{4D36CC1C-00C6-9B44-812E-CEDABBEB2D90}" srcOrd="0" destOrd="0" parTransId="{48D818C7-F296-9D49-B1C2-28166BAD7043}" sibTransId="{25617BD1-CCB2-8B48-A827-0C846866C56E}"/>
    <dgm:cxn modelId="{4D177264-0D1A-D64B-A381-67D7488AB2F6}" type="presOf" srcId="{3A08AE6F-EC29-AC48-A8BA-7B8AE28B572E}" destId="{24AA7F90-EE9F-1C42-96C3-CD1AE13500EA}" srcOrd="1" destOrd="0" presId="urn:microsoft.com/office/officeart/2005/8/layout/orgChart1"/>
    <dgm:cxn modelId="{CAAADA69-B97B-FB4F-BA58-EBC0C6B0F518}" type="presOf" srcId="{F48D8BE0-12D5-434F-B779-68688427F54E}" destId="{51D01378-92F4-2046-B875-86F639CF2C90}" srcOrd="0" destOrd="0" presId="urn:microsoft.com/office/officeart/2005/8/layout/orgChart1"/>
    <dgm:cxn modelId="{12D1066D-B1D7-2442-8D84-A7655D03E0D7}" type="presOf" srcId="{BC456C1B-8938-3F4D-A496-C870FA705808}" destId="{53452165-57F1-F946-AD48-FF25EF6388D0}" srcOrd="1" destOrd="0" presId="urn:microsoft.com/office/officeart/2005/8/layout/orgChart1"/>
    <dgm:cxn modelId="{8EDD7477-99C7-8F4F-95A8-A15B2ACA993C}" type="presOf" srcId="{B011FC3A-46F7-B04F-805C-87AB75DAFE8D}" destId="{3BAFF770-3100-5F4E-A54E-407748F3B0DF}" srcOrd="1" destOrd="0" presId="urn:microsoft.com/office/officeart/2005/8/layout/orgChart1"/>
    <dgm:cxn modelId="{784ECC79-0248-6E41-8956-4A02FBC005FC}" type="presOf" srcId="{BEE8E006-9C6B-1449-998A-F6A195BFA04F}" destId="{FC28FA30-7E2D-D647-9F75-3EC0836503F1}" srcOrd="0" destOrd="0" presId="urn:microsoft.com/office/officeart/2005/8/layout/orgChart1"/>
    <dgm:cxn modelId="{F2D27A7C-2A0B-C54E-9BD3-A63DAADCA643}" type="presOf" srcId="{CCFE86CF-C367-104F-80D4-FDE017429E9C}" destId="{87F19159-157A-194D-8567-4ED4C10C56BA}" srcOrd="0" destOrd="0" presId="urn:microsoft.com/office/officeart/2005/8/layout/orgChart1"/>
    <dgm:cxn modelId="{9C006580-72F9-F643-A1E2-E2F1B1678FF8}" type="presOf" srcId="{D256CBA0-F0EE-3344-B267-49A3853D56E5}" destId="{71FEF563-135C-BE48-B2C1-9F6B63F07B66}" srcOrd="1" destOrd="0" presId="urn:microsoft.com/office/officeart/2005/8/layout/orgChart1"/>
    <dgm:cxn modelId="{6BE25C82-FF47-FD47-B7CD-3E9D9EE2AEDD}" type="presOf" srcId="{E2F5AC24-B338-5E49-BBA2-A57C86EA6915}" destId="{A6B1F1CE-5986-3845-B310-56CEE22231C4}" srcOrd="0" destOrd="0" presId="urn:microsoft.com/office/officeart/2005/8/layout/orgChart1"/>
    <dgm:cxn modelId="{772FF483-DF7D-B44F-9991-0C66EE5EADBE}" srcId="{0292D454-74D8-2248-B25A-6AE62FB33618}" destId="{302EA733-D026-8044-888F-0FAA221DC646}" srcOrd="1" destOrd="0" parTransId="{C21B5256-DD0B-CF47-AE98-9173B8A64E62}" sibTransId="{B628C657-77AD-704A-A909-E9CB931EA4D0}"/>
    <dgm:cxn modelId="{5CAFCF84-8C74-1144-A7EA-44EC1D9CEDB5}" type="presOf" srcId="{ABAD4CE3-F042-2740-8253-94F94C5EC7BB}" destId="{469EC739-211B-344E-9B48-965C8BB8CAB6}" srcOrd="0" destOrd="0" presId="urn:microsoft.com/office/officeart/2005/8/layout/orgChart1"/>
    <dgm:cxn modelId="{DAA12B85-16B9-414C-8373-E8B227547D18}" type="presOf" srcId="{E5BE9C6C-6DB6-3B4D-98CD-48C513E0094B}" destId="{F0B88CF5-6069-6746-8540-DC6CE0023D6B}" srcOrd="0" destOrd="0" presId="urn:microsoft.com/office/officeart/2005/8/layout/orgChart1"/>
    <dgm:cxn modelId="{0C4ABF85-B6F0-7049-AB8F-2DFC94895767}" type="presOf" srcId="{DB226412-D8D8-924D-B267-DF5FF02D0950}" destId="{ED5BA4C8-69CB-2643-93EF-9D27AC497359}" srcOrd="0" destOrd="0" presId="urn:microsoft.com/office/officeart/2005/8/layout/orgChart1"/>
    <dgm:cxn modelId="{57B15C8E-C8C5-9B4B-805B-DACDBF699DF8}" srcId="{3A08AE6F-EC29-AC48-A8BA-7B8AE28B572E}" destId="{D256CBA0-F0EE-3344-B267-49A3853D56E5}" srcOrd="1" destOrd="0" parTransId="{290F7B29-A612-5141-A76B-DFF65CE589DE}" sibTransId="{7EB918DF-2454-6C4E-A2FD-439960248337}"/>
    <dgm:cxn modelId="{FBF3668E-CD74-CE44-9F66-56362714E499}" type="presOf" srcId="{0292D454-74D8-2248-B25A-6AE62FB33618}" destId="{7FE5B8AF-ABDD-F64A-B8A7-7AD3C08DCA19}" srcOrd="1" destOrd="0" presId="urn:microsoft.com/office/officeart/2005/8/layout/orgChart1"/>
    <dgm:cxn modelId="{4977838F-F1C4-6146-B091-2B8819B2F032}" srcId="{9964E211-6B1E-5B42-A292-92FA4248F853}" destId="{A1A4B542-21F1-7E4F-AF3A-4AABD357A874}" srcOrd="1" destOrd="0" parTransId="{90A01680-C10C-1C48-BF83-29B86153F6D2}" sibTransId="{7A2741E4-C8F9-174D-A4A5-CDFD93695DAC}"/>
    <dgm:cxn modelId="{85093A93-BE74-4349-A513-BAE41B094563}" srcId="{FFBB39C7-A664-0E40-AE58-DEDC504C717D}" destId="{94B51C32-1F87-C24E-BEE1-A7BAB6322F67}" srcOrd="1" destOrd="0" parTransId="{BEE8E006-9C6B-1449-998A-F6A195BFA04F}" sibTransId="{37152430-DBA6-6F4D-BB73-38D21C35339B}"/>
    <dgm:cxn modelId="{4A35F694-2482-6048-B6B9-E4F838A005F9}" type="presOf" srcId="{94B51C32-1F87-C24E-BEE1-A7BAB6322F67}" destId="{61584920-6E69-8A41-A03D-0FCD236E5234}" srcOrd="1" destOrd="0" presId="urn:microsoft.com/office/officeart/2005/8/layout/orgChart1"/>
    <dgm:cxn modelId="{448C0596-EB3D-3F4D-92A0-E2FCAB262600}" type="presOf" srcId="{A1A4B542-21F1-7E4F-AF3A-4AABD357A874}" destId="{900DDB33-000B-C247-801A-82CDB9E5858F}" srcOrd="1" destOrd="0" presId="urn:microsoft.com/office/officeart/2005/8/layout/orgChart1"/>
    <dgm:cxn modelId="{2FA0A998-6225-7945-BD50-4B1A42B2F2B3}" srcId="{F2DEDB1A-1CCD-8547-8797-7D9D59EB9CB5}" destId="{E2F5AC24-B338-5E49-BBA2-A57C86EA6915}" srcOrd="1" destOrd="0" parTransId="{81F38B5B-05FE-504B-A881-4BC3C53B4EF3}" sibTransId="{44931542-B9E7-9E4B-9199-777C895CC27A}"/>
    <dgm:cxn modelId="{4D9E3E9B-E585-E046-863E-8FDFF3B3474B}" type="presOf" srcId="{706286F6-C7A3-E447-B8EE-F1F91E01B19C}" destId="{F3F07527-6FE2-D74D-9599-5E404AEBD7CB}" srcOrd="0" destOrd="0" presId="urn:microsoft.com/office/officeart/2005/8/layout/orgChart1"/>
    <dgm:cxn modelId="{FBD10B9F-6461-9C49-B848-6BED893523CE}" type="presOf" srcId="{7D1B35D6-DA89-FF4B-AC38-B39D8B59477E}" destId="{B6D1E8E7-5B14-F849-8CA4-724C7B1AE0DD}" srcOrd="0" destOrd="0" presId="urn:microsoft.com/office/officeart/2005/8/layout/orgChart1"/>
    <dgm:cxn modelId="{7D2E41A3-8B08-F34F-A630-AD640708A8DF}" type="presOf" srcId="{937D17FC-DC3E-044C-BDC1-A67C2EA49F0C}" destId="{E3D40824-6357-6247-9928-9D3CCFB128A0}" srcOrd="0" destOrd="0" presId="urn:microsoft.com/office/officeart/2005/8/layout/orgChart1"/>
    <dgm:cxn modelId="{79B344A3-B315-F340-926D-DF3C58B636D8}" type="presOf" srcId="{4215B4E4-C0E0-F941-8FAB-68E2283697D8}" destId="{6BC753A1-6781-3D48-95D9-C00ED3A8D78F}" srcOrd="0" destOrd="0" presId="urn:microsoft.com/office/officeart/2005/8/layout/orgChart1"/>
    <dgm:cxn modelId="{6D0EBAAC-BF28-D043-B516-A852889F2886}" srcId="{9964E211-6B1E-5B42-A292-92FA4248F853}" destId="{0292D454-74D8-2248-B25A-6AE62FB33618}" srcOrd="5" destOrd="0" parTransId="{CCFE86CF-C367-104F-80D4-FDE017429E9C}" sibTransId="{F6A96A24-9CB8-7E42-AA5E-BD53462C230A}"/>
    <dgm:cxn modelId="{D491FEAD-6E35-7540-AE5E-6FC12E19443C}" srcId="{FFBB39C7-A664-0E40-AE58-DEDC504C717D}" destId="{8CDE979A-2372-2E4E-9110-C6E072B67E77}" srcOrd="3" destOrd="0" parTransId="{F48D8BE0-12D5-434F-B779-68688427F54E}" sibTransId="{4B7D8B13-7E3A-F840-A865-88D6CEB43974}"/>
    <dgm:cxn modelId="{B1246FAE-FCC2-A14F-BF3C-5DD2972F2511}" srcId="{9964E211-6B1E-5B42-A292-92FA4248F853}" destId="{FFBB39C7-A664-0E40-AE58-DEDC504C717D}" srcOrd="3" destOrd="0" parTransId="{0E47E5B2-D435-094F-8387-DCA516C231E2}" sibTransId="{0BEDC511-3AD0-394E-8C4D-CB80035A019E}"/>
    <dgm:cxn modelId="{74F1FEB2-8DF8-9543-8508-75D65DD0F15C}" type="presOf" srcId="{A16C150E-1D04-0E49-9E82-321F45176A35}" destId="{04944336-23F7-994F-89B9-5AA4A2413F71}" srcOrd="0" destOrd="0" presId="urn:microsoft.com/office/officeart/2005/8/layout/orgChart1"/>
    <dgm:cxn modelId="{BA8293B7-8863-8C48-AC7B-68D7F2E34BA9}" type="presOf" srcId="{7D1B35D6-DA89-FF4B-AC38-B39D8B59477E}" destId="{656661CC-15E7-874F-ACDD-272D65FFA818}" srcOrd="1" destOrd="0" presId="urn:microsoft.com/office/officeart/2005/8/layout/orgChart1"/>
    <dgm:cxn modelId="{4B971BBC-8FE3-864F-BDE6-549D8A9D90B5}" type="presOf" srcId="{F5B44D03-6200-F847-A260-B2ABE8A3A991}" destId="{F9D27CCE-4186-8E4B-8F50-9ADA867B5C19}" srcOrd="0" destOrd="0" presId="urn:microsoft.com/office/officeart/2005/8/layout/orgChart1"/>
    <dgm:cxn modelId="{8B4496BF-3D58-7D4A-9724-6EA51F12F829}" type="presOf" srcId="{302EA733-D026-8044-888F-0FAA221DC646}" destId="{56EFAB14-05AD-3C43-932B-6AF1984F988F}" srcOrd="0" destOrd="0" presId="urn:microsoft.com/office/officeart/2005/8/layout/orgChart1"/>
    <dgm:cxn modelId="{9CD588C1-67D4-584B-9B10-9C39C2FE71B3}" type="presOf" srcId="{D256CBA0-F0EE-3344-B267-49A3853D56E5}" destId="{C011E357-4E7C-E64E-A195-D25641B931D6}" srcOrd="0" destOrd="0" presId="urn:microsoft.com/office/officeart/2005/8/layout/orgChart1"/>
    <dgm:cxn modelId="{65D345C6-98EA-E945-8747-05D8A22F5018}" type="presOf" srcId="{30C1D6DF-07B4-724D-9B80-0E9F33F81985}" destId="{AF25BFA9-B352-8545-90B6-BCD32EB959A6}" srcOrd="0" destOrd="0" presId="urn:microsoft.com/office/officeart/2005/8/layout/orgChart1"/>
    <dgm:cxn modelId="{254FA7C8-89BC-EF41-8F92-CD128201544C}" type="presOf" srcId="{48D818C7-F296-9D49-B1C2-28166BAD7043}" destId="{DB27C62D-A277-3443-9892-F9C829A344E8}" srcOrd="0" destOrd="0" presId="urn:microsoft.com/office/officeart/2005/8/layout/orgChart1"/>
    <dgm:cxn modelId="{D30F3ACA-4BB2-E74D-AB47-55CCC4989EBF}" type="presOf" srcId="{0292D454-74D8-2248-B25A-6AE62FB33618}" destId="{4F8AF12D-80CE-DB4E-B903-54BCED29CA0F}" srcOrd="0" destOrd="0" presId="urn:microsoft.com/office/officeart/2005/8/layout/orgChart1"/>
    <dgm:cxn modelId="{05FBDACF-EF05-AC45-9856-052EA9F305BF}" type="presOf" srcId="{0BFED424-0669-C24D-994B-955D5E4032F1}" destId="{B075200B-53C9-4C4D-87AC-715D32DA13E9}" srcOrd="0" destOrd="0" presId="urn:microsoft.com/office/officeart/2005/8/layout/orgChart1"/>
    <dgm:cxn modelId="{116094D1-0DFD-A241-A700-FA76723B9E6F}" type="presOf" srcId="{B011FC3A-46F7-B04F-805C-87AB75DAFE8D}" destId="{38B330D4-76EF-634D-97EB-265B39CD4090}" srcOrd="0" destOrd="0" presId="urn:microsoft.com/office/officeart/2005/8/layout/orgChart1"/>
    <dgm:cxn modelId="{69DAB8D1-8CEC-6A4C-881F-ED94847C1803}" type="presOf" srcId="{290F7B29-A612-5141-A76B-DFF65CE589DE}" destId="{94B21B1F-B260-D14F-8B34-D9A755562756}" srcOrd="0" destOrd="0" presId="urn:microsoft.com/office/officeart/2005/8/layout/orgChart1"/>
    <dgm:cxn modelId="{12FD9CD2-4AE2-A540-B4C8-799B9F73A2A4}" type="presOf" srcId="{FFBB39C7-A664-0E40-AE58-DEDC504C717D}" destId="{EB0E93EA-3FFF-CC4E-92E2-243E43DDDF03}" srcOrd="1" destOrd="0" presId="urn:microsoft.com/office/officeart/2005/8/layout/orgChart1"/>
    <dgm:cxn modelId="{E62513D4-577C-B040-AF73-D8F78F93EB07}" type="presOf" srcId="{9964E211-6B1E-5B42-A292-92FA4248F853}" destId="{68ECE765-1BC5-E549-8D9A-01BAB89952A6}" srcOrd="1" destOrd="0" presId="urn:microsoft.com/office/officeart/2005/8/layout/orgChart1"/>
    <dgm:cxn modelId="{044B57D6-DDCD-9340-B599-EB7C38F4BDD6}" srcId="{B011FC3A-46F7-B04F-805C-87AB75DAFE8D}" destId="{BC456C1B-8938-3F4D-A496-C870FA705808}" srcOrd="0" destOrd="0" parTransId="{5F030350-2817-3E4C-B912-C08447BA1DB1}" sibTransId="{B9888A08-DDB9-9846-9D97-9725D2803430}"/>
    <dgm:cxn modelId="{9A16A4D6-9985-3D4D-9BBC-DC65FA7A0B29}" srcId="{9964E211-6B1E-5B42-A292-92FA4248F853}" destId="{B011FC3A-46F7-B04F-805C-87AB75DAFE8D}" srcOrd="4" destOrd="0" parTransId="{4215B4E4-C0E0-F941-8FAB-68E2283697D8}" sibTransId="{AEF2286D-78DF-9348-B10F-105E1D7F6DDD}"/>
    <dgm:cxn modelId="{5193FADC-DA90-6149-A582-02BA074B8591}" type="presOf" srcId="{BC456C1B-8938-3F4D-A496-C870FA705808}" destId="{FD6F960D-8896-6F45-B8B8-B112390A7A4C}" srcOrd="0" destOrd="0" presId="urn:microsoft.com/office/officeart/2005/8/layout/orgChart1"/>
    <dgm:cxn modelId="{669813E8-343E-E647-9114-6C963079DBC6}" type="presOf" srcId="{FFBB39C7-A664-0E40-AE58-DEDC504C717D}" destId="{40E20038-4814-1C4A-ABB9-CB5C65367C8C}" srcOrd="0" destOrd="0" presId="urn:microsoft.com/office/officeart/2005/8/layout/orgChart1"/>
    <dgm:cxn modelId="{C55F34E8-05B3-C541-A979-08966E183D65}" type="presOf" srcId="{369A00DF-1EDE-1F44-817C-3F36E3F2812C}" destId="{FFF7481C-94B6-FF45-8094-AB168C858F08}" srcOrd="0" destOrd="0" presId="urn:microsoft.com/office/officeart/2005/8/layout/orgChart1"/>
    <dgm:cxn modelId="{4B6949F0-4507-8C4C-9415-5E73782F2B24}" type="presOf" srcId="{ABAD4CE3-F042-2740-8253-94F94C5EC7BB}" destId="{663F869C-7A46-144C-ACDC-AA908748EE8A}" srcOrd="1" destOrd="0" presId="urn:microsoft.com/office/officeart/2005/8/layout/orgChart1"/>
    <dgm:cxn modelId="{F31E3FF6-A939-4D41-B2D5-C621AC80259A}" type="presOf" srcId="{C00D1266-AE75-844D-A300-55F08A5CB7E8}" destId="{82BB8AAA-CAF5-514D-9D63-D4A33B64F118}" srcOrd="0" destOrd="0" presId="urn:microsoft.com/office/officeart/2005/8/layout/orgChart1"/>
    <dgm:cxn modelId="{6E4291F6-AD6F-4846-852D-F7CC2D0694A3}" type="presOf" srcId="{9964E211-6B1E-5B42-A292-92FA4248F853}" destId="{DF272100-F581-9C4A-A305-4FFA4D5C02F0}" srcOrd="0" destOrd="0" presId="urn:microsoft.com/office/officeart/2005/8/layout/orgChart1"/>
    <dgm:cxn modelId="{B4058AFA-2CB0-2448-83E6-3BC8C682E9E7}" type="presOf" srcId="{90A01680-C10C-1C48-BF83-29B86153F6D2}" destId="{09192B91-2F86-914E-8380-00C266D5ABBB}" srcOrd="0" destOrd="0" presId="urn:microsoft.com/office/officeart/2005/8/layout/orgChart1"/>
    <dgm:cxn modelId="{2E7317FC-F230-2F46-9D10-77527E5DC642}" type="presOf" srcId="{81F38B5B-05FE-504B-A881-4BC3C53B4EF3}" destId="{CD4B8A72-7DF5-544B-B664-01F699653411}" srcOrd="0" destOrd="0" presId="urn:microsoft.com/office/officeart/2005/8/layout/orgChart1"/>
    <dgm:cxn modelId="{498154FE-6932-674B-A7E8-6B50796C0F5B}" type="presOf" srcId="{0BFED424-0669-C24D-994B-955D5E4032F1}" destId="{620E3E09-8E00-F847-B6B8-CE6083A33D5F}" srcOrd="1" destOrd="0" presId="urn:microsoft.com/office/officeart/2005/8/layout/orgChart1"/>
    <dgm:cxn modelId="{9040E7FB-2AC4-BA46-B064-29BEABBBCB29}" type="presParOf" srcId="{ED5BA4C8-69CB-2643-93EF-9D27AC497359}" destId="{7E99A89C-3698-C544-8DAD-888406E21E66}" srcOrd="0" destOrd="0" presId="urn:microsoft.com/office/officeart/2005/8/layout/orgChart1"/>
    <dgm:cxn modelId="{746180E5-0DA0-AF42-8A23-F32964553C1B}" type="presParOf" srcId="{7E99A89C-3698-C544-8DAD-888406E21E66}" destId="{5BE68189-2C81-3446-A50F-DA1098F5ED97}" srcOrd="0" destOrd="0" presId="urn:microsoft.com/office/officeart/2005/8/layout/orgChart1"/>
    <dgm:cxn modelId="{C44AD9A8-B850-A143-A78A-9B3ED91FB7C1}" type="presParOf" srcId="{5BE68189-2C81-3446-A50F-DA1098F5ED97}" destId="{DF272100-F581-9C4A-A305-4FFA4D5C02F0}" srcOrd="0" destOrd="0" presId="urn:microsoft.com/office/officeart/2005/8/layout/orgChart1"/>
    <dgm:cxn modelId="{3596E2AD-06B6-224E-A573-F472B8C736C0}" type="presParOf" srcId="{5BE68189-2C81-3446-A50F-DA1098F5ED97}" destId="{68ECE765-1BC5-E549-8D9A-01BAB89952A6}" srcOrd="1" destOrd="0" presId="urn:microsoft.com/office/officeart/2005/8/layout/orgChart1"/>
    <dgm:cxn modelId="{0B57671F-FA97-2A42-B541-B164336D20C3}" type="presParOf" srcId="{7E99A89C-3698-C544-8DAD-888406E21E66}" destId="{9B1BDA36-04D4-FD40-B683-54B611295CA6}" srcOrd="1" destOrd="0" presId="urn:microsoft.com/office/officeart/2005/8/layout/orgChart1"/>
    <dgm:cxn modelId="{E0F29DFA-D97B-164C-A3CB-6DC6C9E5D509}" type="presParOf" srcId="{9B1BDA36-04D4-FD40-B683-54B611295CA6}" destId="{F3F07527-6FE2-D74D-9599-5E404AEBD7CB}" srcOrd="0" destOrd="0" presId="urn:microsoft.com/office/officeart/2005/8/layout/orgChart1"/>
    <dgm:cxn modelId="{A4D8400E-5BE9-5C46-B4E2-40B488DB5E99}" type="presParOf" srcId="{9B1BDA36-04D4-FD40-B683-54B611295CA6}" destId="{B040528F-8842-F443-88EE-D9974F18783A}" srcOrd="1" destOrd="0" presId="urn:microsoft.com/office/officeart/2005/8/layout/orgChart1"/>
    <dgm:cxn modelId="{FCBC2FC3-2A81-7245-BAF8-6830F038FEE3}" type="presParOf" srcId="{B040528F-8842-F443-88EE-D9974F18783A}" destId="{3DC8F25D-2F7C-CC4C-8550-E141E5976206}" srcOrd="0" destOrd="0" presId="urn:microsoft.com/office/officeart/2005/8/layout/orgChart1"/>
    <dgm:cxn modelId="{824F8EE7-EE63-C142-A6B5-62595585D709}" type="presParOf" srcId="{3DC8F25D-2F7C-CC4C-8550-E141E5976206}" destId="{1436AC12-6C59-9F4C-91FA-45D7F9579FED}" srcOrd="0" destOrd="0" presId="urn:microsoft.com/office/officeart/2005/8/layout/orgChart1"/>
    <dgm:cxn modelId="{937CF9DA-01D7-B946-AE90-8FB5782CFDE1}" type="presParOf" srcId="{3DC8F25D-2F7C-CC4C-8550-E141E5976206}" destId="{24AA7F90-EE9F-1C42-96C3-CD1AE13500EA}" srcOrd="1" destOrd="0" presId="urn:microsoft.com/office/officeart/2005/8/layout/orgChart1"/>
    <dgm:cxn modelId="{1A4F3F56-5AC9-0345-A674-45B5ABFCBDDF}" type="presParOf" srcId="{B040528F-8842-F443-88EE-D9974F18783A}" destId="{3C3BF4F5-09BB-8242-81CC-EBB775E4C879}" srcOrd="1" destOrd="0" presId="urn:microsoft.com/office/officeart/2005/8/layout/orgChart1"/>
    <dgm:cxn modelId="{2D4BFD2F-604A-5042-BFD1-898DFA891DCE}" type="presParOf" srcId="{3C3BF4F5-09BB-8242-81CC-EBB775E4C879}" destId="{82BB8AAA-CAF5-514D-9D63-D4A33B64F118}" srcOrd="0" destOrd="0" presId="urn:microsoft.com/office/officeart/2005/8/layout/orgChart1"/>
    <dgm:cxn modelId="{65836E36-FBA5-9247-B1F4-8A80B9974EA2}" type="presParOf" srcId="{3C3BF4F5-09BB-8242-81CC-EBB775E4C879}" destId="{8BAFE023-37D7-E841-9663-90D9EAF6A204}" srcOrd="1" destOrd="0" presId="urn:microsoft.com/office/officeart/2005/8/layout/orgChart1"/>
    <dgm:cxn modelId="{2B884427-3C70-8B43-82C9-74D947DA1995}" type="presParOf" srcId="{8BAFE023-37D7-E841-9663-90D9EAF6A204}" destId="{9596F72C-B885-FC44-A255-6C3E6B3123AD}" srcOrd="0" destOrd="0" presId="urn:microsoft.com/office/officeart/2005/8/layout/orgChart1"/>
    <dgm:cxn modelId="{9CE4324C-25AB-4641-95F9-36DAFEF29E0C}" type="presParOf" srcId="{9596F72C-B885-FC44-A255-6C3E6B3123AD}" destId="{469EC739-211B-344E-9B48-965C8BB8CAB6}" srcOrd="0" destOrd="0" presId="urn:microsoft.com/office/officeart/2005/8/layout/orgChart1"/>
    <dgm:cxn modelId="{E580CB56-D275-1245-8B15-4126B1174542}" type="presParOf" srcId="{9596F72C-B885-FC44-A255-6C3E6B3123AD}" destId="{663F869C-7A46-144C-ACDC-AA908748EE8A}" srcOrd="1" destOrd="0" presId="urn:microsoft.com/office/officeart/2005/8/layout/orgChart1"/>
    <dgm:cxn modelId="{A72A5C72-6A79-6E42-A494-5391E783582C}" type="presParOf" srcId="{8BAFE023-37D7-E841-9663-90D9EAF6A204}" destId="{5B5DF20B-29FC-FF42-AB74-E89643472D10}" srcOrd="1" destOrd="0" presId="urn:microsoft.com/office/officeart/2005/8/layout/orgChart1"/>
    <dgm:cxn modelId="{14AFCD96-B2B8-4D45-8065-48431E664BC7}" type="presParOf" srcId="{8BAFE023-37D7-E841-9663-90D9EAF6A204}" destId="{99A15C77-FA36-D845-88A3-FF82987FFEE6}" srcOrd="2" destOrd="0" presId="urn:microsoft.com/office/officeart/2005/8/layout/orgChart1"/>
    <dgm:cxn modelId="{61F7A9EA-9060-F341-AC71-A9E10E763DE3}" type="presParOf" srcId="{3C3BF4F5-09BB-8242-81CC-EBB775E4C879}" destId="{94B21B1F-B260-D14F-8B34-D9A755562756}" srcOrd="2" destOrd="0" presId="urn:microsoft.com/office/officeart/2005/8/layout/orgChart1"/>
    <dgm:cxn modelId="{01E96971-01F3-5A4F-A9F2-7B6F90416F31}" type="presParOf" srcId="{3C3BF4F5-09BB-8242-81CC-EBB775E4C879}" destId="{CF9C9081-9CA6-4F4C-AF39-C1B39FC43908}" srcOrd="3" destOrd="0" presId="urn:microsoft.com/office/officeart/2005/8/layout/orgChart1"/>
    <dgm:cxn modelId="{20671262-77C7-2345-ABE0-96CAF9F20A14}" type="presParOf" srcId="{CF9C9081-9CA6-4F4C-AF39-C1B39FC43908}" destId="{84533BCF-5B4F-E647-8F36-ED0622246FCA}" srcOrd="0" destOrd="0" presId="urn:microsoft.com/office/officeart/2005/8/layout/orgChart1"/>
    <dgm:cxn modelId="{F7BFA57B-6718-6243-9A7B-E2634FC9A6B0}" type="presParOf" srcId="{84533BCF-5B4F-E647-8F36-ED0622246FCA}" destId="{C011E357-4E7C-E64E-A195-D25641B931D6}" srcOrd="0" destOrd="0" presId="urn:microsoft.com/office/officeart/2005/8/layout/orgChart1"/>
    <dgm:cxn modelId="{435929ED-7B3E-5746-934F-09C289DB3D11}" type="presParOf" srcId="{84533BCF-5B4F-E647-8F36-ED0622246FCA}" destId="{71FEF563-135C-BE48-B2C1-9F6B63F07B66}" srcOrd="1" destOrd="0" presId="urn:microsoft.com/office/officeart/2005/8/layout/orgChart1"/>
    <dgm:cxn modelId="{4D434121-F3CA-A241-9041-3E54A7F8B153}" type="presParOf" srcId="{CF9C9081-9CA6-4F4C-AF39-C1B39FC43908}" destId="{C8AC848C-3229-2E4C-8EFC-2333C299BF22}" srcOrd="1" destOrd="0" presId="urn:microsoft.com/office/officeart/2005/8/layout/orgChart1"/>
    <dgm:cxn modelId="{08EBE228-18AA-EC4C-BCD6-5ACBB2F614EE}" type="presParOf" srcId="{CF9C9081-9CA6-4F4C-AF39-C1B39FC43908}" destId="{2D36966F-9036-0546-B58F-7EA5DBA19DBF}" srcOrd="2" destOrd="0" presId="urn:microsoft.com/office/officeart/2005/8/layout/orgChart1"/>
    <dgm:cxn modelId="{3428548A-52D8-CA44-99B9-C7797FCCCE80}" type="presParOf" srcId="{3C3BF4F5-09BB-8242-81CC-EBB775E4C879}" destId="{AF25BFA9-B352-8545-90B6-BCD32EB959A6}" srcOrd="4" destOrd="0" presId="urn:microsoft.com/office/officeart/2005/8/layout/orgChart1"/>
    <dgm:cxn modelId="{085514D9-5DBB-C641-BF25-EB78A7983A95}" type="presParOf" srcId="{3C3BF4F5-09BB-8242-81CC-EBB775E4C879}" destId="{7A7586A5-A300-7B47-AC11-39C36426B58A}" srcOrd="5" destOrd="0" presId="urn:microsoft.com/office/officeart/2005/8/layout/orgChart1"/>
    <dgm:cxn modelId="{E8139209-62AD-8F41-BBEB-256397CBF509}" type="presParOf" srcId="{7A7586A5-A300-7B47-AC11-39C36426B58A}" destId="{163C5942-9C22-DC48-BB3D-60746D5481ED}" srcOrd="0" destOrd="0" presId="urn:microsoft.com/office/officeart/2005/8/layout/orgChart1"/>
    <dgm:cxn modelId="{590D503C-3DF2-5342-9077-D95BDA299DB2}" type="presParOf" srcId="{163C5942-9C22-DC48-BB3D-60746D5481ED}" destId="{B075200B-53C9-4C4D-87AC-715D32DA13E9}" srcOrd="0" destOrd="0" presId="urn:microsoft.com/office/officeart/2005/8/layout/orgChart1"/>
    <dgm:cxn modelId="{A4986D7B-B480-FE42-9F27-96E5D75D9B34}" type="presParOf" srcId="{163C5942-9C22-DC48-BB3D-60746D5481ED}" destId="{620E3E09-8E00-F847-B6B8-CE6083A33D5F}" srcOrd="1" destOrd="0" presId="urn:microsoft.com/office/officeart/2005/8/layout/orgChart1"/>
    <dgm:cxn modelId="{7B39C7E3-408F-514D-8244-54D23114A4EB}" type="presParOf" srcId="{7A7586A5-A300-7B47-AC11-39C36426B58A}" destId="{342A8EF4-5D33-3346-9934-BD616033CC9C}" srcOrd="1" destOrd="0" presId="urn:microsoft.com/office/officeart/2005/8/layout/orgChart1"/>
    <dgm:cxn modelId="{02302653-04E4-E445-8D6E-AF413290CB61}" type="presParOf" srcId="{7A7586A5-A300-7B47-AC11-39C36426B58A}" destId="{91C6ED86-AE91-B64F-8765-41685438C0CD}" srcOrd="2" destOrd="0" presId="urn:microsoft.com/office/officeart/2005/8/layout/orgChart1"/>
    <dgm:cxn modelId="{1B52F9FB-E7B4-7143-B4FD-3906FBCC82F9}" type="presParOf" srcId="{B040528F-8842-F443-88EE-D9974F18783A}" destId="{646528D3-70D8-E24C-946E-3D015B8994B9}" srcOrd="2" destOrd="0" presId="urn:microsoft.com/office/officeart/2005/8/layout/orgChart1"/>
    <dgm:cxn modelId="{D81365FE-83E5-714D-8495-9C232B654B2A}" type="presParOf" srcId="{9B1BDA36-04D4-FD40-B683-54B611295CA6}" destId="{05797C2A-E778-E043-ADFB-C20561F56E15}" srcOrd="2" destOrd="0" presId="urn:microsoft.com/office/officeart/2005/8/layout/orgChart1"/>
    <dgm:cxn modelId="{0776506C-FCDF-3741-9F05-9E0FC52C1033}" type="presParOf" srcId="{9B1BDA36-04D4-FD40-B683-54B611295CA6}" destId="{D1D3F348-113D-7140-82A8-BAF09EE5936F}" srcOrd="3" destOrd="0" presId="urn:microsoft.com/office/officeart/2005/8/layout/orgChart1"/>
    <dgm:cxn modelId="{60D40E2B-EADD-4B41-8D17-E012E0EE6923}" type="presParOf" srcId="{D1D3F348-113D-7140-82A8-BAF09EE5936F}" destId="{385A61AA-0E8F-6D4D-AFAC-FC13B48A0B1A}" srcOrd="0" destOrd="0" presId="urn:microsoft.com/office/officeart/2005/8/layout/orgChart1"/>
    <dgm:cxn modelId="{65714025-2651-7A46-9866-EF6D0178B7F7}" type="presParOf" srcId="{385A61AA-0E8F-6D4D-AFAC-FC13B48A0B1A}" destId="{40E20038-4814-1C4A-ABB9-CB5C65367C8C}" srcOrd="0" destOrd="0" presId="urn:microsoft.com/office/officeart/2005/8/layout/orgChart1"/>
    <dgm:cxn modelId="{F188BF6E-9CD0-F84F-B0DE-11C9E780C7D3}" type="presParOf" srcId="{385A61AA-0E8F-6D4D-AFAC-FC13B48A0B1A}" destId="{EB0E93EA-3FFF-CC4E-92E2-243E43DDDF03}" srcOrd="1" destOrd="0" presId="urn:microsoft.com/office/officeart/2005/8/layout/orgChart1"/>
    <dgm:cxn modelId="{A2BAF7C6-5820-2147-9304-2DE247D3C595}" type="presParOf" srcId="{D1D3F348-113D-7140-82A8-BAF09EE5936F}" destId="{A61F536F-24A3-7546-8689-427139EC1FAF}" srcOrd="1" destOrd="0" presId="urn:microsoft.com/office/officeart/2005/8/layout/orgChart1"/>
    <dgm:cxn modelId="{86AE8805-0CDB-7145-8453-E5A4A3E9C6A9}" type="presParOf" srcId="{A61F536F-24A3-7546-8689-427139EC1FAF}" destId="{F76953A3-1FFF-834A-9CA9-F2B08D88331F}" srcOrd="0" destOrd="0" presId="urn:microsoft.com/office/officeart/2005/8/layout/orgChart1"/>
    <dgm:cxn modelId="{C96E265B-2E92-3A4B-BF54-1E7B088805D9}" type="presParOf" srcId="{A61F536F-24A3-7546-8689-427139EC1FAF}" destId="{067E154B-FA35-CC49-8098-CD218AFEF785}" srcOrd="1" destOrd="0" presId="urn:microsoft.com/office/officeart/2005/8/layout/orgChart1"/>
    <dgm:cxn modelId="{9B06017A-8298-C845-AAE7-3030FAA65345}" type="presParOf" srcId="{067E154B-FA35-CC49-8098-CD218AFEF785}" destId="{5C7726FB-ED46-FA4E-9D9C-47DFD37F5733}" srcOrd="0" destOrd="0" presId="urn:microsoft.com/office/officeart/2005/8/layout/orgChart1"/>
    <dgm:cxn modelId="{8953106A-0E72-2D4F-94DD-50BBC330A1F8}" type="presParOf" srcId="{5C7726FB-ED46-FA4E-9D9C-47DFD37F5733}" destId="{11D8E7C7-C0EC-AB43-A2DB-D6A079606283}" srcOrd="0" destOrd="0" presId="urn:microsoft.com/office/officeart/2005/8/layout/orgChart1"/>
    <dgm:cxn modelId="{10F8DC32-6A9D-2E43-B898-ED1E81F37806}" type="presParOf" srcId="{5C7726FB-ED46-FA4E-9D9C-47DFD37F5733}" destId="{AE232ED3-7298-2E41-A8D3-1E86A21CAC5C}" srcOrd="1" destOrd="0" presId="urn:microsoft.com/office/officeart/2005/8/layout/orgChart1"/>
    <dgm:cxn modelId="{F3F5F068-675B-9C47-A110-3D22620DF0F1}" type="presParOf" srcId="{067E154B-FA35-CC49-8098-CD218AFEF785}" destId="{0F0563AE-AC04-3744-89AE-FE5747920940}" srcOrd="1" destOrd="0" presId="urn:microsoft.com/office/officeart/2005/8/layout/orgChart1"/>
    <dgm:cxn modelId="{76F8FBB8-156B-5B4F-A290-5052362E6CE8}" type="presParOf" srcId="{067E154B-FA35-CC49-8098-CD218AFEF785}" destId="{91A0B74A-D8CA-2A4A-BF67-5BAF3387CDDA}" srcOrd="2" destOrd="0" presId="urn:microsoft.com/office/officeart/2005/8/layout/orgChart1"/>
    <dgm:cxn modelId="{440614C3-6FB4-E84D-9D47-925C5C586282}" type="presParOf" srcId="{A61F536F-24A3-7546-8689-427139EC1FAF}" destId="{FC28FA30-7E2D-D647-9F75-3EC0836503F1}" srcOrd="2" destOrd="0" presId="urn:microsoft.com/office/officeart/2005/8/layout/orgChart1"/>
    <dgm:cxn modelId="{994E47F6-4F8E-9D44-A621-34801C85D1E6}" type="presParOf" srcId="{A61F536F-24A3-7546-8689-427139EC1FAF}" destId="{EC33E822-5300-6741-A059-6200ED8D2AF2}" srcOrd="3" destOrd="0" presId="urn:microsoft.com/office/officeart/2005/8/layout/orgChart1"/>
    <dgm:cxn modelId="{9EA169C2-6FC6-3448-BD7F-BE47330B77A8}" type="presParOf" srcId="{EC33E822-5300-6741-A059-6200ED8D2AF2}" destId="{0BF8412B-C7DD-B14A-8B2B-1ACDC69E610C}" srcOrd="0" destOrd="0" presId="urn:microsoft.com/office/officeart/2005/8/layout/orgChart1"/>
    <dgm:cxn modelId="{85874665-AAB4-5940-91BC-D2AEB3ACDE81}" type="presParOf" srcId="{0BF8412B-C7DD-B14A-8B2B-1ACDC69E610C}" destId="{EEFF44BB-FB72-9A4B-ACD6-4F5FDCB54015}" srcOrd="0" destOrd="0" presId="urn:microsoft.com/office/officeart/2005/8/layout/orgChart1"/>
    <dgm:cxn modelId="{5504E790-59E8-FB46-B28B-38FD0EA6D065}" type="presParOf" srcId="{0BF8412B-C7DD-B14A-8B2B-1ACDC69E610C}" destId="{61584920-6E69-8A41-A03D-0FCD236E5234}" srcOrd="1" destOrd="0" presId="urn:microsoft.com/office/officeart/2005/8/layout/orgChart1"/>
    <dgm:cxn modelId="{2783B347-7D73-5B40-B7CA-C615F3C1B0D5}" type="presParOf" srcId="{EC33E822-5300-6741-A059-6200ED8D2AF2}" destId="{632BBDEA-294D-544B-A3B4-13B34566E794}" srcOrd="1" destOrd="0" presId="urn:microsoft.com/office/officeart/2005/8/layout/orgChart1"/>
    <dgm:cxn modelId="{0BC1A4FE-63FE-0041-AC7A-AD54A593B78E}" type="presParOf" srcId="{EC33E822-5300-6741-A059-6200ED8D2AF2}" destId="{DBA128B5-A3C5-0740-8B8D-FC87A8919E94}" srcOrd="2" destOrd="0" presId="urn:microsoft.com/office/officeart/2005/8/layout/orgChart1"/>
    <dgm:cxn modelId="{8F255328-5C65-9C45-ABA7-4440BCFD9742}" type="presParOf" srcId="{A61F536F-24A3-7546-8689-427139EC1FAF}" destId="{F0B88CF5-6069-6746-8540-DC6CE0023D6B}" srcOrd="4" destOrd="0" presId="urn:microsoft.com/office/officeart/2005/8/layout/orgChart1"/>
    <dgm:cxn modelId="{6F598399-6338-FB46-9ED1-AFF33C3DF796}" type="presParOf" srcId="{A61F536F-24A3-7546-8689-427139EC1FAF}" destId="{2BE52E19-69A5-DD46-8D87-2824AA512057}" srcOrd="5" destOrd="0" presId="urn:microsoft.com/office/officeart/2005/8/layout/orgChart1"/>
    <dgm:cxn modelId="{F8C37DE3-AD11-6740-8187-6352F1DFE58C}" type="presParOf" srcId="{2BE52E19-69A5-DD46-8D87-2824AA512057}" destId="{4C7CB548-651E-5E45-A1D8-FF5870F42795}" srcOrd="0" destOrd="0" presId="urn:microsoft.com/office/officeart/2005/8/layout/orgChart1"/>
    <dgm:cxn modelId="{E92973AB-553E-B742-9D41-D51C4A9AC278}" type="presParOf" srcId="{4C7CB548-651E-5E45-A1D8-FF5870F42795}" destId="{F9D27CCE-4186-8E4B-8F50-9ADA867B5C19}" srcOrd="0" destOrd="0" presId="urn:microsoft.com/office/officeart/2005/8/layout/orgChart1"/>
    <dgm:cxn modelId="{196D02EB-2453-5F48-9BB6-4B67971CE55C}" type="presParOf" srcId="{4C7CB548-651E-5E45-A1D8-FF5870F42795}" destId="{6860DEFA-608C-B94A-B64C-BC61ADA1C29A}" srcOrd="1" destOrd="0" presId="urn:microsoft.com/office/officeart/2005/8/layout/orgChart1"/>
    <dgm:cxn modelId="{0AE5D5A6-E416-5044-BB52-88862575D2AC}" type="presParOf" srcId="{2BE52E19-69A5-DD46-8D87-2824AA512057}" destId="{4CD40277-95BC-6742-9B1E-34D2A8245CC4}" srcOrd="1" destOrd="0" presId="urn:microsoft.com/office/officeart/2005/8/layout/orgChart1"/>
    <dgm:cxn modelId="{433401A8-EB91-F84B-89A3-75A9B63BD621}" type="presParOf" srcId="{2BE52E19-69A5-DD46-8D87-2824AA512057}" destId="{C12045D5-66DA-F047-9ABC-8CFF08EE6D68}" srcOrd="2" destOrd="0" presId="urn:microsoft.com/office/officeart/2005/8/layout/orgChart1"/>
    <dgm:cxn modelId="{55CF68BB-9360-3644-9461-375C67517991}" type="presParOf" srcId="{A61F536F-24A3-7546-8689-427139EC1FAF}" destId="{51D01378-92F4-2046-B875-86F639CF2C90}" srcOrd="6" destOrd="0" presId="urn:microsoft.com/office/officeart/2005/8/layout/orgChart1"/>
    <dgm:cxn modelId="{DC23EC1A-1DEF-CE49-85B7-1E2CBB113505}" type="presParOf" srcId="{A61F536F-24A3-7546-8689-427139EC1FAF}" destId="{079E8216-CCAE-D84C-8DC3-E561068DDBA0}" srcOrd="7" destOrd="0" presId="urn:microsoft.com/office/officeart/2005/8/layout/orgChart1"/>
    <dgm:cxn modelId="{794A3EC6-0775-1047-8ADD-E7D7FFE05C46}" type="presParOf" srcId="{079E8216-CCAE-D84C-8DC3-E561068DDBA0}" destId="{6AD5C50E-8D06-0948-8C12-C1043E5D7810}" srcOrd="0" destOrd="0" presId="urn:microsoft.com/office/officeart/2005/8/layout/orgChart1"/>
    <dgm:cxn modelId="{9EC61688-D380-CA43-904A-654639E233B7}" type="presParOf" srcId="{6AD5C50E-8D06-0948-8C12-C1043E5D7810}" destId="{B445C177-BBA7-A742-9C81-0F3CE192AD24}" srcOrd="0" destOrd="0" presId="urn:microsoft.com/office/officeart/2005/8/layout/orgChart1"/>
    <dgm:cxn modelId="{D37D50B2-5F7D-7941-97C9-8DA18E242EBA}" type="presParOf" srcId="{6AD5C50E-8D06-0948-8C12-C1043E5D7810}" destId="{FF70DA12-5018-9548-8A2F-341FB4D253C5}" srcOrd="1" destOrd="0" presId="urn:microsoft.com/office/officeart/2005/8/layout/orgChart1"/>
    <dgm:cxn modelId="{A367F611-6D85-B546-BEBF-7D2D20FE648B}" type="presParOf" srcId="{079E8216-CCAE-D84C-8DC3-E561068DDBA0}" destId="{6B04653F-A620-5E4B-9C37-11AF7965D387}" srcOrd="1" destOrd="0" presId="urn:microsoft.com/office/officeart/2005/8/layout/orgChart1"/>
    <dgm:cxn modelId="{4A729C49-2AC3-0E42-B3ED-E472D1A5E58E}" type="presParOf" srcId="{079E8216-CCAE-D84C-8DC3-E561068DDBA0}" destId="{984C7F8B-1BFD-834F-B585-9F32FA051D1B}" srcOrd="2" destOrd="0" presId="urn:microsoft.com/office/officeart/2005/8/layout/orgChart1"/>
    <dgm:cxn modelId="{D78CAF2F-A981-214C-8E0F-D98EFA5C5A2B}" type="presParOf" srcId="{D1D3F348-113D-7140-82A8-BAF09EE5936F}" destId="{3F1EFF20-6D2E-3941-840F-1FC709031F95}" srcOrd="2" destOrd="0" presId="urn:microsoft.com/office/officeart/2005/8/layout/orgChart1"/>
    <dgm:cxn modelId="{AA52D533-4F04-4D48-882D-9EE28F9FF8C6}" type="presParOf" srcId="{9B1BDA36-04D4-FD40-B683-54B611295CA6}" destId="{6BC753A1-6781-3D48-95D9-C00ED3A8D78F}" srcOrd="4" destOrd="0" presId="urn:microsoft.com/office/officeart/2005/8/layout/orgChart1"/>
    <dgm:cxn modelId="{FE63F2B5-D046-3C4A-967C-51436A77D0F2}" type="presParOf" srcId="{9B1BDA36-04D4-FD40-B683-54B611295CA6}" destId="{2EBE7E8A-A769-FA4D-8CDA-469F8CCA2DBF}" srcOrd="5" destOrd="0" presId="urn:microsoft.com/office/officeart/2005/8/layout/orgChart1"/>
    <dgm:cxn modelId="{96BEAB39-4EC1-0246-B2E3-24670C698EC5}" type="presParOf" srcId="{2EBE7E8A-A769-FA4D-8CDA-469F8CCA2DBF}" destId="{C347F159-9E14-B442-B8CB-B7C1C2765E46}" srcOrd="0" destOrd="0" presId="urn:microsoft.com/office/officeart/2005/8/layout/orgChart1"/>
    <dgm:cxn modelId="{B659AF0D-F35D-E444-AF19-1400C7755C81}" type="presParOf" srcId="{C347F159-9E14-B442-B8CB-B7C1C2765E46}" destId="{38B330D4-76EF-634D-97EB-265B39CD4090}" srcOrd="0" destOrd="0" presId="urn:microsoft.com/office/officeart/2005/8/layout/orgChart1"/>
    <dgm:cxn modelId="{1519A99A-5C37-704E-92CB-5C442D6E482A}" type="presParOf" srcId="{C347F159-9E14-B442-B8CB-B7C1C2765E46}" destId="{3BAFF770-3100-5F4E-A54E-407748F3B0DF}" srcOrd="1" destOrd="0" presId="urn:microsoft.com/office/officeart/2005/8/layout/orgChart1"/>
    <dgm:cxn modelId="{DD2118C8-E028-6046-9689-7516CD9692C2}" type="presParOf" srcId="{2EBE7E8A-A769-FA4D-8CDA-469F8CCA2DBF}" destId="{3BFFBFC5-3330-F046-8E25-38AD582B94DF}" srcOrd="1" destOrd="0" presId="urn:microsoft.com/office/officeart/2005/8/layout/orgChart1"/>
    <dgm:cxn modelId="{6987802B-BE5D-184E-8A58-F2BF8A7DC2A9}" type="presParOf" srcId="{3BFFBFC5-3330-F046-8E25-38AD582B94DF}" destId="{85755FC2-DFCE-D145-8A4B-384F8C7011EE}" srcOrd="0" destOrd="0" presId="urn:microsoft.com/office/officeart/2005/8/layout/orgChart1"/>
    <dgm:cxn modelId="{F564D09A-2F60-534C-A78A-F82968968980}" type="presParOf" srcId="{3BFFBFC5-3330-F046-8E25-38AD582B94DF}" destId="{03505073-4170-D944-A942-1EC66BB020F6}" srcOrd="1" destOrd="0" presId="urn:microsoft.com/office/officeart/2005/8/layout/orgChart1"/>
    <dgm:cxn modelId="{4028DB17-5AF6-FD41-BDED-6C148D65C4F8}" type="presParOf" srcId="{03505073-4170-D944-A942-1EC66BB020F6}" destId="{F59216F8-8786-5C42-8F0F-69A681E40405}" srcOrd="0" destOrd="0" presId="urn:microsoft.com/office/officeart/2005/8/layout/orgChart1"/>
    <dgm:cxn modelId="{4B6AF460-8C7B-5E4F-BA6D-7EA818A22521}" type="presParOf" srcId="{F59216F8-8786-5C42-8F0F-69A681E40405}" destId="{FD6F960D-8896-6F45-B8B8-B112390A7A4C}" srcOrd="0" destOrd="0" presId="urn:microsoft.com/office/officeart/2005/8/layout/orgChart1"/>
    <dgm:cxn modelId="{A9D8DB9E-6B47-5946-94DE-5A4CE62F16F2}" type="presParOf" srcId="{F59216F8-8786-5C42-8F0F-69A681E40405}" destId="{53452165-57F1-F946-AD48-FF25EF6388D0}" srcOrd="1" destOrd="0" presId="urn:microsoft.com/office/officeart/2005/8/layout/orgChart1"/>
    <dgm:cxn modelId="{EC00530F-A2A1-F148-99BE-0815DE03BC3C}" type="presParOf" srcId="{03505073-4170-D944-A942-1EC66BB020F6}" destId="{D45C7858-14A2-F44E-9EEB-FD145444533D}" srcOrd="1" destOrd="0" presId="urn:microsoft.com/office/officeart/2005/8/layout/orgChart1"/>
    <dgm:cxn modelId="{CBBE1BA4-9912-CE45-BBAC-2F07830C32E2}" type="presParOf" srcId="{03505073-4170-D944-A942-1EC66BB020F6}" destId="{96109EEF-C1C9-484E-BE07-DA1A14B7B425}" srcOrd="2" destOrd="0" presId="urn:microsoft.com/office/officeart/2005/8/layout/orgChart1"/>
    <dgm:cxn modelId="{983DAC78-4C92-D541-A18C-5C1D27606608}" type="presParOf" srcId="{3BFFBFC5-3330-F046-8E25-38AD582B94DF}" destId="{FFF7481C-94B6-FF45-8094-AB168C858F08}" srcOrd="2" destOrd="0" presId="urn:microsoft.com/office/officeart/2005/8/layout/orgChart1"/>
    <dgm:cxn modelId="{2D2B3458-7C54-7442-B049-702E8051A48A}" type="presParOf" srcId="{3BFFBFC5-3330-F046-8E25-38AD582B94DF}" destId="{14BC4459-E372-884E-B52B-100504A1419B}" srcOrd="3" destOrd="0" presId="urn:microsoft.com/office/officeart/2005/8/layout/orgChart1"/>
    <dgm:cxn modelId="{E70B279B-265A-3B40-BE49-AB4A4EDD2D77}" type="presParOf" srcId="{14BC4459-E372-884E-B52B-100504A1419B}" destId="{859C2035-02B6-1241-B35D-FD38416D0C6E}" srcOrd="0" destOrd="0" presId="urn:microsoft.com/office/officeart/2005/8/layout/orgChart1"/>
    <dgm:cxn modelId="{ACDBECCB-8D97-3B47-97AD-DC88D13938A6}" type="presParOf" srcId="{859C2035-02B6-1241-B35D-FD38416D0C6E}" destId="{04944336-23F7-994F-89B9-5AA4A2413F71}" srcOrd="0" destOrd="0" presId="urn:microsoft.com/office/officeart/2005/8/layout/orgChart1"/>
    <dgm:cxn modelId="{E42FF23E-F304-464A-B394-B12D6170612F}" type="presParOf" srcId="{859C2035-02B6-1241-B35D-FD38416D0C6E}" destId="{FF12A968-FB8D-6D4C-938B-9455AF2A247A}" srcOrd="1" destOrd="0" presId="urn:microsoft.com/office/officeart/2005/8/layout/orgChart1"/>
    <dgm:cxn modelId="{0B1948EB-E6D8-4A49-8396-831ACD1E3B63}" type="presParOf" srcId="{14BC4459-E372-884E-B52B-100504A1419B}" destId="{9EFF1D0F-342F-1B49-A854-1199B9E43034}" srcOrd="1" destOrd="0" presId="urn:microsoft.com/office/officeart/2005/8/layout/orgChart1"/>
    <dgm:cxn modelId="{7D5F26BE-431D-C847-8EED-C42BAA090822}" type="presParOf" srcId="{14BC4459-E372-884E-B52B-100504A1419B}" destId="{57DA832C-DD8A-2B48-B9F3-E8BB85C86496}" srcOrd="2" destOrd="0" presId="urn:microsoft.com/office/officeart/2005/8/layout/orgChart1"/>
    <dgm:cxn modelId="{4F94F27A-309B-884B-8B6A-5261F68529D8}" type="presParOf" srcId="{2EBE7E8A-A769-FA4D-8CDA-469F8CCA2DBF}" destId="{1A794ACE-6E7F-6F4E-999D-8C29FDC36561}" srcOrd="2" destOrd="0" presId="urn:microsoft.com/office/officeart/2005/8/layout/orgChart1"/>
    <dgm:cxn modelId="{A5C899FD-ECA3-9345-AA05-E82A804DB535}" type="presParOf" srcId="{9B1BDA36-04D4-FD40-B683-54B611295CA6}" destId="{87F19159-157A-194D-8567-4ED4C10C56BA}" srcOrd="6" destOrd="0" presId="urn:microsoft.com/office/officeart/2005/8/layout/orgChart1"/>
    <dgm:cxn modelId="{71CBEDD2-22FE-3445-854D-A442063C97E2}" type="presParOf" srcId="{9B1BDA36-04D4-FD40-B683-54B611295CA6}" destId="{0D5BA41C-C4B9-984A-8760-98D4241FE3D7}" srcOrd="7" destOrd="0" presId="urn:microsoft.com/office/officeart/2005/8/layout/orgChart1"/>
    <dgm:cxn modelId="{0E7336D3-726A-7340-912F-66CAF0F7E120}" type="presParOf" srcId="{0D5BA41C-C4B9-984A-8760-98D4241FE3D7}" destId="{A26C4340-FDE2-754A-A68B-95E840D6F9D5}" srcOrd="0" destOrd="0" presId="urn:microsoft.com/office/officeart/2005/8/layout/orgChart1"/>
    <dgm:cxn modelId="{A6BE7BB8-F2D9-3844-83DF-EC032F0993B9}" type="presParOf" srcId="{A26C4340-FDE2-754A-A68B-95E840D6F9D5}" destId="{4F8AF12D-80CE-DB4E-B903-54BCED29CA0F}" srcOrd="0" destOrd="0" presId="urn:microsoft.com/office/officeart/2005/8/layout/orgChart1"/>
    <dgm:cxn modelId="{2F49F28E-A7F5-5B4D-B1B9-D90E3C6F392C}" type="presParOf" srcId="{A26C4340-FDE2-754A-A68B-95E840D6F9D5}" destId="{7FE5B8AF-ABDD-F64A-B8A7-7AD3C08DCA19}" srcOrd="1" destOrd="0" presId="urn:microsoft.com/office/officeart/2005/8/layout/orgChart1"/>
    <dgm:cxn modelId="{45157968-726A-124D-B7AE-D93CAA677B76}" type="presParOf" srcId="{0D5BA41C-C4B9-984A-8760-98D4241FE3D7}" destId="{9CC86E15-5D57-614E-8823-496D52DBFA73}" srcOrd="1" destOrd="0" presId="urn:microsoft.com/office/officeart/2005/8/layout/orgChart1"/>
    <dgm:cxn modelId="{E721D1F6-445B-CE4D-861F-2D5C228CF110}" type="presParOf" srcId="{9CC86E15-5D57-614E-8823-496D52DBFA73}" destId="{F3C9842B-569D-F643-B846-BA840EB5D2AD}" srcOrd="0" destOrd="0" presId="urn:microsoft.com/office/officeart/2005/8/layout/orgChart1"/>
    <dgm:cxn modelId="{B1A0ECF8-C3E1-CD45-9FD0-971FC40C99B6}" type="presParOf" srcId="{9CC86E15-5D57-614E-8823-496D52DBFA73}" destId="{481A6040-23AC-4644-978C-A37199CFA5A7}" srcOrd="1" destOrd="0" presId="urn:microsoft.com/office/officeart/2005/8/layout/orgChart1"/>
    <dgm:cxn modelId="{E21D83CC-6AFB-3241-ADBD-5619779BFA83}" type="presParOf" srcId="{481A6040-23AC-4644-978C-A37199CFA5A7}" destId="{ADC09FDD-A420-4C41-9D2F-9E3B8BB94582}" srcOrd="0" destOrd="0" presId="urn:microsoft.com/office/officeart/2005/8/layout/orgChart1"/>
    <dgm:cxn modelId="{3203798D-9E7E-2D41-A39C-5F94D33E9E7B}" type="presParOf" srcId="{ADC09FDD-A420-4C41-9D2F-9E3B8BB94582}" destId="{B6D1E8E7-5B14-F849-8CA4-724C7B1AE0DD}" srcOrd="0" destOrd="0" presId="urn:microsoft.com/office/officeart/2005/8/layout/orgChart1"/>
    <dgm:cxn modelId="{A1F6BFB3-8559-2243-977A-9902BD25C409}" type="presParOf" srcId="{ADC09FDD-A420-4C41-9D2F-9E3B8BB94582}" destId="{656661CC-15E7-874F-ACDD-272D65FFA818}" srcOrd="1" destOrd="0" presId="urn:microsoft.com/office/officeart/2005/8/layout/orgChart1"/>
    <dgm:cxn modelId="{D9736FB6-9AAA-CD4C-B48C-440C24BED93F}" type="presParOf" srcId="{481A6040-23AC-4644-978C-A37199CFA5A7}" destId="{CCFDE152-A579-DE43-81D1-7C929011B429}" srcOrd="1" destOrd="0" presId="urn:microsoft.com/office/officeart/2005/8/layout/orgChart1"/>
    <dgm:cxn modelId="{D1777C24-AAE4-C04B-8C7C-7F5AE6A44B1F}" type="presParOf" srcId="{481A6040-23AC-4644-978C-A37199CFA5A7}" destId="{D9024403-67D3-B246-B555-1E5A48955C06}" srcOrd="2" destOrd="0" presId="urn:microsoft.com/office/officeart/2005/8/layout/orgChart1"/>
    <dgm:cxn modelId="{E371F764-6506-2A4B-A50C-FE220AE0E63A}" type="presParOf" srcId="{9CC86E15-5D57-614E-8823-496D52DBFA73}" destId="{91FEFFC9-FA37-BB49-B00D-C5AA8CAF9D7A}" srcOrd="2" destOrd="0" presId="urn:microsoft.com/office/officeart/2005/8/layout/orgChart1"/>
    <dgm:cxn modelId="{12E2B9EF-741A-3742-8412-9299A029FEC8}" type="presParOf" srcId="{9CC86E15-5D57-614E-8823-496D52DBFA73}" destId="{79D912C2-4A87-9449-8CFB-807EC09AA5AC}" srcOrd="3" destOrd="0" presId="urn:microsoft.com/office/officeart/2005/8/layout/orgChart1"/>
    <dgm:cxn modelId="{0692F3A2-31C1-B548-AE39-18B9B04CB07F}" type="presParOf" srcId="{79D912C2-4A87-9449-8CFB-807EC09AA5AC}" destId="{74ED9FE0-298E-4C46-BA20-F885F8904E82}" srcOrd="0" destOrd="0" presId="urn:microsoft.com/office/officeart/2005/8/layout/orgChart1"/>
    <dgm:cxn modelId="{CA3B5609-637C-A94F-856C-FC09F247305D}" type="presParOf" srcId="{74ED9FE0-298E-4C46-BA20-F885F8904E82}" destId="{56EFAB14-05AD-3C43-932B-6AF1984F988F}" srcOrd="0" destOrd="0" presId="urn:microsoft.com/office/officeart/2005/8/layout/orgChart1"/>
    <dgm:cxn modelId="{3A96211C-5ADF-6245-BC46-EA763024137E}" type="presParOf" srcId="{74ED9FE0-298E-4C46-BA20-F885F8904E82}" destId="{3257940F-A101-1A47-A705-49016C7901BF}" srcOrd="1" destOrd="0" presId="urn:microsoft.com/office/officeart/2005/8/layout/orgChart1"/>
    <dgm:cxn modelId="{34FD91D8-CBA6-8347-BE05-FA54A0C0860D}" type="presParOf" srcId="{79D912C2-4A87-9449-8CFB-807EC09AA5AC}" destId="{517DE665-985C-0A4D-AEBB-E9F389601FCD}" srcOrd="1" destOrd="0" presId="urn:microsoft.com/office/officeart/2005/8/layout/orgChart1"/>
    <dgm:cxn modelId="{8C51E54B-DC82-1945-8F3F-917D08364666}" type="presParOf" srcId="{79D912C2-4A87-9449-8CFB-807EC09AA5AC}" destId="{DF9F45F0-7369-7940-BE4F-A167E3EB417A}" srcOrd="2" destOrd="0" presId="urn:microsoft.com/office/officeart/2005/8/layout/orgChart1"/>
    <dgm:cxn modelId="{59074491-8955-014B-9747-F00F341F5ACF}" type="presParOf" srcId="{9CC86E15-5D57-614E-8823-496D52DBFA73}" destId="{500D6729-746B-3147-AFB7-56343D9BA6AD}" srcOrd="4" destOrd="0" presId="urn:microsoft.com/office/officeart/2005/8/layout/orgChart1"/>
    <dgm:cxn modelId="{8486D651-9396-8D4B-B473-6694680C255A}" type="presParOf" srcId="{9CC86E15-5D57-614E-8823-496D52DBFA73}" destId="{474E9A2D-BCF8-8B49-B646-3EEC6C963C1E}" srcOrd="5" destOrd="0" presId="urn:microsoft.com/office/officeart/2005/8/layout/orgChart1"/>
    <dgm:cxn modelId="{D92A9117-811D-BD46-A945-5E12F8D49469}" type="presParOf" srcId="{474E9A2D-BCF8-8B49-B646-3EEC6C963C1E}" destId="{59CB9108-2457-FE49-BFC3-FE48BE97F79F}" srcOrd="0" destOrd="0" presId="urn:microsoft.com/office/officeart/2005/8/layout/orgChart1"/>
    <dgm:cxn modelId="{ED1BAC14-35FE-C545-B801-E489EF1A45F0}" type="presParOf" srcId="{59CB9108-2457-FE49-BFC3-FE48BE97F79F}" destId="{F5AB87FB-6CB5-6843-8A93-592AD3349DDD}" srcOrd="0" destOrd="0" presId="urn:microsoft.com/office/officeart/2005/8/layout/orgChart1"/>
    <dgm:cxn modelId="{194F2B38-DAE2-9D4E-8FFA-4DDE12AEEE95}" type="presParOf" srcId="{59CB9108-2457-FE49-BFC3-FE48BE97F79F}" destId="{C938B1A3-52E5-9446-B44E-52BD9BF296D1}" srcOrd="1" destOrd="0" presId="urn:microsoft.com/office/officeart/2005/8/layout/orgChart1"/>
    <dgm:cxn modelId="{AD157E06-FC02-9448-A058-3A9551C4A4D5}" type="presParOf" srcId="{474E9A2D-BCF8-8B49-B646-3EEC6C963C1E}" destId="{3FBEB122-908A-FC44-A447-B174F714FD4C}" srcOrd="1" destOrd="0" presId="urn:microsoft.com/office/officeart/2005/8/layout/orgChart1"/>
    <dgm:cxn modelId="{182540A0-3085-BB42-A8DF-3E5B271BBA19}" type="presParOf" srcId="{3FBEB122-908A-FC44-A447-B174F714FD4C}" destId="{E3D40824-6357-6247-9928-9D3CCFB128A0}" srcOrd="0" destOrd="0" presId="urn:microsoft.com/office/officeart/2005/8/layout/orgChart1"/>
    <dgm:cxn modelId="{A55013EA-2B5D-F64B-BC24-E8DE27A4983D}" type="presParOf" srcId="{3FBEB122-908A-FC44-A447-B174F714FD4C}" destId="{3A7D5B18-5CE9-8940-9FE1-3A4DEA9142E7}" srcOrd="1" destOrd="0" presId="urn:microsoft.com/office/officeart/2005/8/layout/orgChart1"/>
    <dgm:cxn modelId="{F6B7438F-E512-114C-9938-A78FA0367E01}" type="presParOf" srcId="{3A7D5B18-5CE9-8940-9FE1-3A4DEA9142E7}" destId="{F591F430-5BA8-ED4A-9955-ED77ECD2D131}" srcOrd="0" destOrd="0" presId="urn:microsoft.com/office/officeart/2005/8/layout/orgChart1"/>
    <dgm:cxn modelId="{E5853C1D-DB0F-4245-B04A-B24ADAD9BCDF}" type="presParOf" srcId="{F591F430-5BA8-ED4A-9955-ED77ECD2D131}" destId="{C34AC273-8010-A240-97A1-A46044A32866}" srcOrd="0" destOrd="0" presId="urn:microsoft.com/office/officeart/2005/8/layout/orgChart1"/>
    <dgm:cxn modelId="{B0DFA578-B762-DC48-A65C-8D363F9E657E}" type="presParOf" srcId="{F591F430-5BA8-ED4A-9955-ED77ECD2D131}" destId="{DBBAE963-D354-7443-876B-7C07E9F791B2}" srcOrd="1" destOrd="0" presId="urn:microsoft.com/office/officeart/2005/8/layout/orgChart1"/>
    <dgm:cxn modelId="{47AA0B82-F603-D34D-8985-1B8A824D5B6E}" type="presParOf" srcId="{3A7D5B18-5CE9-8940-9FE1-3A4DEA9142E7}" destId="{C460B61E-A470-9F42-8BAD-446DEB2F2F26}" srcOrd="1" destOrd="0" presId="urn:microsoft.com/office/officeart/2005/8/layout/orgChart1"/>
    <dgm:cxn modelId="{95939ED0-265E-8743-A513-1A66C682DE36}" type="presParOf" srcId="{3A7D5B18-5CE9-8940-9FE1-3A4DEA9142E7}" destId="{BD4D6CC1-75E3-5B45-B639-B2C46A35D0F4}" srcOrd="2" destOrd="0" presId="urn:microsoft.com/office/officeart/2005/8/layout/orgChart1"/>
    <dgm:cxn modelId="{8BD2A5CB-7177-4C42-B3AC-1423054FDB29}" type="presParOf" srcId="{3FBEB122-908A-FC44-A447-B174F714FD4C}" destId="{CD4B8A72-7DF5-544B-B664-01F699653411}" srcOrd="2" destOrd="0" presId="urn:microsoft.com/office/officeart/2005/8/layout/orgChart1"/>
    <dgm:cxn modelId="{EF9ECAAB-0632-EF44-9041-A5DC56A3290B}" type="presParOf" srcId="{3FBEB122-908A-FC44-A447-B174F714FD4C}" destId="{4AE39AC4-F2EB-7747-AAE2-220224A7A015}" srcOrd="3" destOrd="0" presId="urn:microsoft.com/office/officeart/2005/8/layout/orgChart1"/>
    <dgm:cxn modelId="{B79168B1-9E6E-CD4C-ABEA-ABF2108FB4EE}" type="presParOf" srcId="{4AE39AC4-F2EB-7747-AAE2-220224A7A015}" destId="{8EB06F61-07C7-4F4B-A9EF-635547A088F3}" srcOrd="0" destOrd="0" presId="urn:microsoft.com/office/officeart/2005/8/layout/orgChart1"/>
    <dgm:cxn modelId="{18C39458-F3E0-8745-8C41-3197A1F396F0}" type="presParOf" srcId="{8EB06F61-07C7-4F4B-A9EF-635547A088F3}" destId="{A6B1F1CE-5986-3845-B310-56CEE22231C4}" srcOrd="0" destOrd="0" presId="urn:microsoft.com/office/officeart/2005/8/layout/orgChart1"/>
    <dgm:cxn modelId="{A0060EC9-2813-6F4B-8641-C9472485B33D}" type="presParOf" srcId="{8EB06F61-07C7-4F4B-A9EF-635547A088F3}" destId="{862F4934-4630-664B-8CAB-A829B5A3AA3B}" srcOrd="1" destOrd="0" presId="urn:microsoft.com/office/officeart/2005/8/layout/orgChart1"/>
    <dgm:cxn modelId="{AEF22FD7-F76F-2E48-A167-75178C13DED4}" type="presParOf" srcId="{4AE39AC4-F2EB-7747-AAE2-220224A7A015}" destId="{3DF485A7-1222-D041-9169-E41BD2B766E8}" srcOrd="1" destOrd="0" presId="urn:microsoft.com/office/officeart/2005/8/layout/orgChart1"/>
    <dgm:cxn modelId="{AFAA569E-43B5-4144-8E23-1A1DDAB06F90}" type="presParOf" srcId="{4AE39AC4-F2EB-7747-AAE2-220224A7A015}" destId="{509F3C56-DDC2-1D48-9C71-2B45E65B503B}" srcOrd="2" destOrd="0" presId="urn:microsoft.com/office/officeart/2005/8/layout/orgChart1"/>
    <dgm:cxn modelId="{2D818726-0887-374D-8577-706DFC0E05A9}" type="presParOf" srcId="{474E9A2D-BCF8-8B49-B646-3EEC6C963C1E}" destId="{B806E20F-F33A-FB4F-AAE6-B3E0316F63B4}" srcOrd="2" destOrd="0" presId="urn:microsoft.com/office/officeart/2005/8/layout/orgChart1"/>
    <dgm:cxn modelId="{8BDC81CB-AF0F-D442-BBC8-F479EC95272A}" type="presParOf" srcId="{0D5BA41C-C4B9-984A-8760-98D4241FE3D7}" destId="{4C6B34EE-3495-5443-A199-59794756E512}" srcOrd="2" destOrd="0" presId="urn:microsoft.com/office/officeart/2005/8/layout/orgChart1"/>
    <dgm:cxn modelId="{7C4BEA1B-425B-6A44-97E7-476B907B4D82}" type="presParOf" srcId="{7E99A89C-3698-C544-8DAD-888406E21E66}" destId="{164EF110-8740-824F-9676-6BF3ABA44BAF}" srcOrd="2" destOrd="0" presId="urn:microsoft.com/office/officeart/2005/8/layout/orgChart1"/>
    <dgm:cxn modelId="{4050B048-7631-8141-B8EB-73B20FE36D15}" type="presParOf" srcId="{164EF110-8740-824F-9676-6BF3ABA44BAF}" destId="{DB27C62D-A277-3443-9892-F9C829A344E8}" srcOrd="0" destOrd="0" presId="urn:microsoft.com/office/officeart/2005/8/layout/orgChart1"/>
    <dgm:cxn modelId="{170C27F2-9045-7944-BF04-2157BAE294C0}" type="presParOf" srcId="{164EF110-8740-824F-9676-6BF3ABA44BAF}" destId="{F0504997-4880-F240-9A03-5AD4070CED00}" srcOrd="1" destOrd="0" presId="urn:microsoft.com/office/officeart/2005/8/layout/orgChart1"/>
    <dgm:cxn modelId="{9F3994B1-1EB8-1D48-964A-AB88E56A65ED}" type="presParOf" srcId="{F0504997-4880-F240-9A03-5AD4070CED00}" destId="{77BB4E1F-120C-024F-8384-CFC7DDCDFADF}" srcOrd="0" destOrd="0" presId="urn:microsoft.com/office/officeart/2005/8/layout/orgChart1"/>
    <dgm:cxn modelId="{27E20FAB-9C63-4F4B-BFBA-CF669F931B3B}" type="presParOf" srcId="{77BB4E1F-120C-024F-8384-CFC7DDCDFADF}" destId="{5775C4F1-BA22-6241-9571-E2CE2C9D259E}" srcOrd="0" destOrd="0" presId="urn:microsoft.com/office/officeart/2005/8/layout/orgChart1"/>
    <dgm:cxn modelId="{C43BB556-C305-7949-B183-1BCBC8B94AB7}" type="presParOf" srcId="{77BB4E1F-120C-024F-8384-CFC7DDCDFADF}" destId="{DC00ABCA-1BB3-0443-A7CA-4B0F672DDF32}" srcOrd="1" destOrd="0" presId="urn:microsoft.com/office/officeart/2005/8/layout/orgChart1"/>
    <dgm:cxn modelId="{1BF8CF15-EE40-3E40-B83E-77D459AE98AB}" type="presParOf" srcId="{F0504997-4880-F240-9A03-5AD4070CED00}" destId="{D948BD60-6EC2-FE42-B3DC-0DCCE2E7CE9E}" srcOrd="1" destOrd="0" presId="urn:microsoft.com/office/officeart/2005/8/layout/orgChart1"/>
    <dgm:cxn modelId="{BA4E9E54-4B64-1E46-ACE2-477C09DE0540}" type="presParOf" srcId="{F0504997-4880-F240-9A03-5AD4070CED00}" destId="{2AC9BBA5-CF5D-5D42-B6E6-726F71F35A05}" srcOrd="2" destOrd="0" presId="urn:microsoft.com/office/officeart/2005/8/layout/orgChart1"/>
    <dgm:cxn modelId="{313997F6-B7E7-794B-B191-42E44A77F1D1}" type="presParOf" srcId="{164EF110-8740-824F-9676-6BF3ABA44BAF}" destId="{09192B91-2F86-914E-8380-00C266D5ABBB}" srcOrd="2" destOrd="0" presId="urn:microsoft.com/office/officeart/2005/8/layout/orgChart1"/>
    <dgm:cxn modelId="{87BDC910-5987-A240-92DD-10B641C3C634}" type="presParOf" srcId="{164EF110-8740-824F-9676-6BF3ABA44BAF}" destId="{4DB75B09-9785-F74E-B061-1F3DE046BE55}" srcOrd="3" destOrd="0" presId="urn:microsoft.com/office/officeart/2005/8/layout/orgChart1"/>
    <dgm:cxn modelId="{E705785D-6447-2F45-B863-D58DA2B853A5}" type="presParOf" srcId="{4DB75B09-9785-F74E-B061-1F3DE046BE55}" destId="{09997F4B-0D66-4645-8497-A4571372BF83}" srcOrd="0" destOrd="0" presId="urn:microsoft.com/office/officeart/2005/8/layout/orgChart1"/>
    <dgm:cxn modelId="{3FF79182-B7B1-B346-BC95-086CA884BD72}" type="presParOf" srcId="{09997F4B-0D66-4645-8497-A4571372BF83}" destId="{31702F91-BE83-6B48-8E6E-22A93850ECD2}" srcOrd="0" destOrd="0" presId="urn:microsoft.com/office/officeart/2005/8/layout/orgChart1"/>
    <dgm:cxn modelId="{E1F9E3BA-5F68-4D49-96D5-6FB3143E5C57}" type="presParOf" srcId="{09997F4B-0D66-4645-8497-A4571372BF83}" destId="{900DDB33-000B-C247-801A-82CDB9E5858F}" srcOrd="1" destOrd="0" presId="urn:microsoft.com/office/officeart/2005/8/layout/orgChart1"/>
    <dgm:cxn modelId="{D2B82EB1-D6E0-494F-9778-7287EFF0EBA1}" type="presParOf" srcId="{4DB75B09-9785-F74E-B061-1F3DE046BE55}" destId="{F8F19ECC-3507-224B-82C4-562F5FD4B6AC}" srcOrd="1" destOrd="0" presId="urn:microsoft.com/office/officeart/2005/8/layout/orgChart1"/>
    <dgm:cxn modelId="{948D3BCE-7484-F84D-9C86-CD37DD58456A}" type="presParOf" srcId="{4DB75B09-9785-F74E-B061-1F3DE046BE55}" destId="{E1BBD9F4-F332-0B40-9157-572D965481AD}" srcOrd="2" destOrd="0" presId="urn:microsoft.com/office/officeart/2005/8/layout/orgChart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B226412-D8D8-924D-B267-DF5FF02D0950}" type="doc">
      <dgm:prSet loTypeId="urn:microsoft.com/office/officeart/2005/8/layout/orgChart1" loCatId="" qsTypeId="urn:microsoft.com/office/officeart/2005/8/quickstyle/simple1" qsCatId="simple" csTypeId="urn:microsoft.com/office/officeart/2005/8/colors/accent0_3" csCatId="mainScheme" phldr="1"/>
      <dgm:spPr/>
      <dgm:t>
        <a:bodyPr/>
        <a:lstStyle/>
        <a:p>
          <a:endParaRPr lang="en-US"/>
        </a:p>
      </dgm:t>
    </dgm:pt>
    <dgm:pt modelId="{9964E211-6B1E-5B42-A292-92FA4248F853}">
      <dgm:prSet phldrT="[Text]" custT="1"/>
      <dgm:spPr>
        <a:solidFill>
          <a:schemeClr val="tx2">
            <a:lumMod val="50000"/>
          </a:schemeClr>
        </a:solidFill>
        <a:ln>
          <a:noFill/>
        </a:ln>
      </dgm:spPr>
      <dgm:t>
        <a:bodyPr/>
        <a:lstStyle/>
        <a:p>
          <a:r>
            <a:rPr lang="en-US" sz="2000" b="1" dirty="0" err="1"/>
            <a:t>Phyloseq</a:t>
          </a:r>
          <a:r>
            <a:rPr lang="en-US" sz="2000" b="1" dirty="0"/>
            <a:t> object</a:t>
          </a:r>
        </a:p>
      </dgm:t>
    </dgm:pt>
    <dgm:pt modelId="{4D4058BF-C8C8-894D-A447-DB10882F72D6}" type="parTrans" cxnId="{3E825928-CC23-C642-B35A-B2F0E5EC4BEF}">
      <dgm:prSet/>
      <dgm:spPr/>
      <dgm:t>
        <a:bodyPr/>
        <a:lstStyle/>
        <a:p>
          <a:endParaRPr lang="en-US" sz="2000" b="1"/>
        </a:p>
      </dgm:t>
    </dgm:pt>
    <dgm:pt modelId="{30ADD5B5-AC5B-CF46-A272-58034ACF6175}" type="sibTrans" cxnId="{3E825928-CC23-C642-B35A-B2F0E5EC4BEF}">
      <dgm:prSet/>
      <dgm:spPr/>
      <dgm:t>
        <a:bodyPr/>
        <a:lstStyle/>
        <a:p>
          <a:endParaRPr lang="en-US" sz="2000" b="1"/>
        </a:p>
      </dgm:t>
    </dgm:pt>
    <dgm:pt modelId="{4D36CC1C-00C6-9B44-812E-CEDABBEB2D90}" type="asst">
      <dgm:prSet phldrT="[Text]" custT="1"/>
      <dgm:spPr>
        <a:solidFill>
          <a:schemeClr val="tx2">
            <a:lumMod val="50000"/>
          </a:schemeClr>
        </a:solidFill>
      </dgm:spPr>
      <dgm:t>
        <a:bodyPr/>
        <a:lstStyle/>
        <a:p>
          <a:r>
            <a:rPr lang="en-US" sz="2000" b="1" dirty="0"/>
            <a:t>Bar chart/heat maps </a:t>
          </a:r>
        </a:p>
      </dgm:t>
    </dgm:pt>
    <dgm:pt modelId="{48D818C7-F296-9D49-B1C2-28166BAD7043}" type="parTrans" cxnId="{E5E1FC5A-601D-6E48-B36F-A253C3384767}">
      <dgm:prSet/>
      <dgm:spPr/>
      <dgm:t>
        <a:bodyPr/>
        <a:lstStyle/>
        <a:p>
          <a:endParaRPr lang="en-US" sz="2000" b="1"/>
        </a:p>
      </dgm:t>
    </dgm:pt>
    <dgm:pt modelId="{25617BD1-CCB2-8B48-A827-0C846866C56E}" type="sibTrans" cxnId="{E5E1FC5A-601D-6E48-B36F-A253C3384767}">
      <dgm:prSet/>
      <dgm:spPr/>
      <dgm:t>
        <a:bodyPr/>
        <a:lstStyle/>
        <a:p>
          <a:endParaRPr lang="en-US" sz="2000" b="1"/>
        </a:p>
      </dgm:t>
    </dgm:pt>
    <dgm:pt modelId="{3A08AE6F-EC29-AC48-A8BA-7B8AE28B572E}">
      <dgm:prSet phldrT="[Text]" custT="1"/>
      <dgm:spPr>
        <a:solidFill>
          <a:schemeClr val="accent2">
            <a:lumMod val="50000"/>
          </a:schemeClr>
        </a:solidFill>
      </dgm:spPr>
      <dgm:t>
        <a:bodyPr/>
        <a:lstStyle/>
        <a:p>
          <a:r>
            <a:rPr lang="en-US" sz="2000" b="1" dirty="0"/>
            <a:t>Alpha-diversity</a:t>
          </a:r>
        </a:p>
      </dgm:t>
    </dgm:pt>
    <dgm:pt modelId="{706286F6-C7A3-E447-B8EE-F1F91E01B19C}" type="parTrans" cxnId="{141A3511-F283-3D46-95F3-BD15231DE09D}">
      <dgm:prSet/>
      <dgm:spPr>
        <a:ln>
          <a:solidFill>
            <a:schemeClr val="tx1"/>
          </a:solidFill>
        </a:ln>
      </dgm:spPr>
      <dgm:t>
        <a:bodyPr/>
        <a:lstStyle/>
        <a:p>
          <a:endParaRPr lang="en-US" sz="2000" b="1"/>
        </a:p>
      </dgm:t>
    </dgm:pt>
    <dgm:pt modelId="{8635F4B2-0F5C-C942-A8E7-404167231B5E}" type="sibTrans" cxnId="{141A3511-F283-3D46-95F3-BD15231DE09D}">
      <dgm:prSet/>
      <dgm:spPr/>
      <dgm:t>
        <a:bodyPr/>
        <a:lstStyle/>
        <a:p>
          <a:endParaRPr lang="en-US" sz="2000" b="1"/>
        </a:p>
      </dgm:t>
    </dgm:pt>
    <dgm:pt modelId="{FFBB39C7-A664-0E40-AE58-DEDC504C717D}">
      <dgm:prSet phldrT="[Text]" custT="1"/>
      <dgm:spPr>
        <a:solidFill>
          <a:schemeClr val="accent6">
            <a:lumMod val="50000"/>
          </a:schemeClr>
        </a:solidFill>
      </dgm:spPr>
      <dgm:t>
        <a:bodyPr/>
        <a:lstStyle/>
        <a:p>
          <a:r>
            <a:rPr lang="en-US" sz="2000" b="1" dirty="0"/>
            <a:t>Beta-diversity</a:t>
          </a:r>
        </a:p>
      </dgm:t>
    </dgm:pt>
    <dgm:pt modelId="{0E47E5B2-D435-094F-8387-DCA516C231E2}" type="parTrans" cxnId="{B1246FAE-FCC2-A14F-BF3C-5DD2972F2511}">
      <dgm:prSet/>
      <dgm:spPr/>
      <dgm:t>
        <a:bodyPr/>
        <a:lstStyle/>
        <a:p>
          <a:endParaRPr lang="en-US" sz="2000" b="1"/>
        </a:p>
      </dgm:t>
    </dgm:pt>
    <dgm:pt modelId="{0BEDC511-3AD0-394E-8C4D-CB80035A019E}" type="sibTrans" cxnId="{B1246FAE-FCC2-A14F-BF3C-5DD2972F2511}">
      <dgm:prSet/>
      <dgm:spPr/>
      <dgm:t>
        <a:bodyPr/>
        <a:lstStyle/>
        <a:p>
          <a:endParaRPr lang="en-US" sz="2000" b="1"/>
        </a:p>
      </dgm:t>
    </dgm:pt>
    <dgm:pt modelId="{B011FC3A-46F7-B04F-805C-87AB75DAFE8D}">
      <dgm:prSet phldrT="[Text]" custT="1"/>
      <dgm:spPr>
        <a:solidFill>
          <a:schemeClr val="accent4">
            <a:lumMod val="50000"/>
          </a:schemeClr>
        </a:solidFill>
      </dgm:spPr>
      <dgm:t>
        <a:bodyPr/>
        <a:lstStyle/>
        <a:p>
          <a:r>
            <a:rPr lang="en-US" sz="2000" b="1" dirty="0"/>
            <a:t>Differential Abundance Analyses</a:t>
          </a:r>
        </a:p>
      </dgm:t>
    </dgm:pt>
    <dgm:pt modelId="{4215B4E4-C0E0-F941-8FAB-68E2283697D8}" type="parTrans" cxnId="{9A16A4D6-9985-3D4D-9BBC-DC65FA7A0B29}">
      <dgm:prSet/>
      <dgm:spPr>
        <a:ln>
          <a:solidFill>
            <a:schemeClr val="tx1"/>
          </a:solidFill>
        </a:ln>
      </dgm:spPr>
      <dgm:t>
        <a:bodyPr/>
        <a:lstStyle/>
        <a:p>
          <a:endParaRPr lang="en-US" sz="2000" b="1"/>
        </a:p>
      </dgm:t>
    </dgm:pt>
    <dgm:pt modelId="{AEF2286D-78DF-9348-B10F-105E1D7F6DDD}" type="sibTrans" cxnId="{9A16A4D6-9985-3D4D-9BBC-DC65FA7A0B29}">
      <dgm:prSet/>
      <dgm:spPr/>
      <dgm:t>
        <a:bodyPr/>
        <a:lstStyle/>
        <a:p>
          <a:endParaRPr lang="en-US" sz="2000" b="1"/>
        </a:p>
      </dgm:t>
    </dgm:pt>
    <dgm:pt modelId="{A1A4B542-21F1-7E4F-AF3A-4AABD357A874}" type="asst">
      <dgm:prSet custT="1"/>
      <dgm:spPr>
        <a:solidFill>
          <a:schemeClr val="tx2">
            <a:lumMod val="50000"/>
          </a:schemeClr>
        </a:solidFill>
      </dgm:spPr>
      <dgm:t>
        <a:bodyPr/>
        <a:lstStyle/>
        <a:p>
          <a:r>
            <a:rPr lang="en-US" sz="2000" b="1" dirty="0"/>
            <a:t>Phylogenetic tree(?)</a:t>
          </a:r>
        </a:p>
      </dgm:t>
    </dgm:pt>
    <dgm:pt modelId="{90A01680-C10C-1C48-BF83-29B86153F6D2}" type="parTrans" cxnId="{4977838F-F1C4-6146-B091-2B8819B2F032}">
      <dgm:prSet/>
      <dgm:spPr/>
      <dgm:t>
        <a:bodyPr/>
        <a:lstStyle/>
        <a:p>
          <a:endParaRPr lang="en-US" sz="2000" b="1"/>
        </a:p>
      </dgm:t>
    </dgm:pt>
    <dgm:pt modelId="{7A2741E4-C8F9-174D-A4A5-CDFD93695DAC}" type="sibTrans" cxnId="{4977838F-F1C4-6146-B091-2B8819B2F032}">
      <dgm:prSet/>
      <dgm:spPr/>
      <dgm:t>
        <a:bodyPr/>
        <a:lstStyle/>
        <a:p>
          <a:endParaRPr lang="en-US" sz="2000" b="1"/>
        </a:p>
      </dgm:t>
    </dgm:pt>
    <dgm:pt modelId="{ABAD4CE3-F042-2740-8253-94F94C5EC7BB}">
      <dgm:prSet custT="1"/>
      <dgm:spPr>
        <a:solidFill>
          <a:schemeClr val="accent2">
            <a:lumMod val="75000"/>
          </a:schemeClr>
        </a:solidFill>
      </dgm:spPr>
      <dgm:t>
        <a:bodyPr/>
        <a:lstStyle/>
        <a:p>
          <a:r>
            <a:rPr lang="en-US" sz="2000" b="1" dirty="0"/>
            <a:t>Regression</a:t>
          </a:r>
        </a:p>
      </dgm:t>
    </dgm:pt>
    <dgm:pt modelId="{C00D1266-AE75-844D-A300-55F08A5CB7E8}" type="parTrans" cxnId="{E524B456-BF22-0C40-92A0-0A86D96AC792}">
      <dgm:prSet/>
      <dgm:spPr>
        <a:ln>
          <a:solidFill>
            <a:schemeClr val="tx1"/>
          </a:solidFill>
        </a:ln>
      </dgm:spPr>
      <dgm:t>
        <a:bodyPr/>
        <a:lstStyle/>
        <a:p>
          <a:endParaRPr lang="en-US" sz="2000" b="1"/>
        </a:p>
      </dgm:t>
    </dgm:pt>
    <dgm:pt modelId="{751A3E98-4E21-774E-81A4-FE4A15FC7508}" type="sibTrans" cxnId="{E524B456-BF22-0C40-92A0-0A86D96AC792}">
      <dgm:prSet/>
      <dgm:spPr/>
      <dgm:t>
        <a:bodyPr/>
        <a:lstStyle/>
        <a:p>
          <a:endParaRPr lang="en-US" sz="2000" b="1"/>
        </a:p>
      </dgm:t>
    </dgm:pt>
    <dgm:pt modelId="{BA5F766B-628A-8346-B2E6-8E06E418E328}">
      <dgm:prSet custT="1"/>
      <dgm:spPr>
        <a:solidFill>
          <a:schemeClr val="accent6">
            <a:lumMod val="75000"/>
          </a:schemeClr>
        </a:solidFill>
      </dgm:spPr>
      <dgm:t>
        <a:bodyPr/>
        <a:lstStyle/>
        <a:p>
          <a:r>
            <a:rPr lang="en-US" sz="2000" b="1" dirty="0"/>
            <a:t>RDA or CCA</a:t>
          </a:r>
        </a:p>
      </dgm:t>
    </dgm:pt>
    <dgm:pt modelId="{03BB5030-1451-4941-A91F-152666A3A90D}" type="parTrans" cxnId="{70D51819-63C2-D941-94D2-017D6C1CCD18}">
      <dgm:prSet/>
      <dgm:spPr>
        <a:ln>
          <a:solidFill>
            <a:schemeClr val="tx1"/>
          </a:solidFill>
        </a:ln>
      </dgm:spPr>
      <dgm:t>
        <a:bodyPr/>
        <a:lstStyle/>
        <a:p>
          <a:endParaRPr lang="en-US" sz="2000" b="1"/>
        </a:p>
      </dgm:t>
    </dgm:pt>
    <dgm:pt modelId="{917C8C97-DDF4-AB48-996A-47B2BD27465F}" type="sibTrans" cxnId="{70D51819-63C2-D941-94D2-017D6C1CCD18}">
      <dgm:prSet/>
      <dgm:spPr/>
      <dgm:t>
        <a:bodyPr/>
        <a:lstStyle/>
        <a:p>
          <a:endParaRPr lang="en-US" sz="2000" b="1"/>
        </a:p>
      </dgm:t>
    </dgm:pt>
    <dgm:pt modelId="{053B18FA-0892-A743-A85A-AB6541BE71E1}">
      <dgm:prSet custT="1"/>
      <dgm:spPr>
        <a:solidFill>
          <a:schemeClr val="accent6">
            <a:lumMod val="75000"/>
          </a:schemeClr>
        </a:solidFill>
      </dgm:spPr>
      <dgm:t>
        <a:bodyPr/>
        <a:lstStyle/>
        <a:p>
          <a:r>
            <a:rPr lang="en-US" sz="2000" b="1" dirty="0"/>
            <a:t>Mantel Tests</a:t>
          </a:r>
        </a:p>
      </dgm:t>
    </dgm:pt>
    <dgm:pt modelId="{41185E8B-6010-D544-A32A-C7A27DD6D7E9}" type="parTrans" cxnId="{A6A7FDE8-0878-FB42-AB7B-5BCC1C708DCB}">
      <dgm:prSet/>
      <dgm:spPr>
        <a:ln>
          <a:solidFill>
            <a:schemeClr val="tx1"/>
          </a:solidFill>
        </a:ln>
      </dgm:spPr>
      <dgm:t>
        <a:bodyPr/>
        <a:lstStyle/>
        <a:p>
          <a:endParaRPr lang="en-US" sz="2000" b="1"/>
        </a:p>
      </dgm:t>
    </dgm:pt>
    <dgm:pt modelId="{812266A8-15FC-9342-AD72-42F9DB56C580}" type="sibTrans" cxnId="{A6A7FDE8-0878-FB42-AB7B-5BCC1C708DCB}">
      <dgm:prSet/>
      <dgm:spPr/>
      <dgm:t>
        <a:bodyPr/>
        <a:lstStyle/>
        <a:p>
          <a:endParaRPr lang="en-US" sz="2000" b="1"/>
        </a:p>
      </dgm:t>
    </dgm:pt>
    <dgm:pt modelId="{8CDE979A-2372-2E4E-9110-C6E072B67E77}">
      <dgm:prSet custT="1"/>
      <dgm:spPr>
        <a:solidFill>
          <a:schemeClr val="accent6">
            <a:lumMod val="75000"/>
          </a:schemeClr>
        </a:solidFill>
      </dgm:spPr>
      <dgm:t>
        <a:bodyPr/>
        <a:lstStyle/>
        <a:p>
          <a:r>
            <a:rPr lang="en-US" sz="2000" b="1" dirty="0"/>
            <a:t>PERMANOVA</a:t>
          </a:r>
        </a:p>
      </dgm:t>
    </dgm:pt>
    <dgm:pt modelId="{F48D8BE0-12D5-434F-B779-68688427F54E}" type="parTrans" cxnId="{D491FEAD-6E35-7540-AE5E-6FC12E19443C}">
      <dgm:prSet/>
      <dgm:spPr>
        <a:ln>
          <a:solidFill>
            <a:schemeClr val="tx1"/>
          </a:solidFill>
        </a:ln>
      </dgm:spPr>
      <dgm:t>
        <a:bodyPr/>
        <a:lstStyle/>
        <a:p>
          <a:endParaRPr lang="en-US" sz="2000" b="1"/>
        </a:p>
      </dgm:t>
    </dgm:pt>
    <dgm:pt modelId="{4B7D8B13-7E3A-F840-A865-88D6CEB43974}" type="sibTrans" cxnId="{D491FEAD-6E35-7540-AE5E-6FC12E19443C}">
      <dgm:prSet/>
      <dgm:spPr/>
      <dgm:t>
        <a:bodyPr/>
        <a:lstStyle/>
        <a:p>
          <a:endParaRPr lang="en-US" sz="2000" b="1"/>
        </a:p>
      </dgm:t>
    </dgm:pt>
    <dgm:pt modelId="{D256CBA0-F0EE-3344-B267-49A3853D56E5}">
      <dgm:prSet custT="1"/>
      <dgm:spPr>
        <a:solidFill>
          <a:schemeClr val="accent2">
            <a:lumMod val="75000"/>
          </a:schemeClr>
        </a:solidFill>
      </dgm:spPr>
      <dgm:t>
        <a:bodyPr/>
        <a:lstStyle/>
        <a:p>
          <a:r>
            <a:rPr lang="en-US" sz="2000" b="1" dirty="0"/>
            <a:t>Shannon diversity, Richness, Evenness</a:t>
          </a:r>
        </a:p>
      </dgm:t>
    </dgm:pt>
    <dgm:pt modelId="{290F7B29-A612-5141-A76B-DFF65CE589DE}" type="parTrans" cxnId="{57B15C8E-C8C5-9B4B-805B-DACDBF699DF8}">
      <dgm:prSet/>
      <dgm:spPr>
        <a:ln>
          <a:solidFill>
            <a:schemeClr val="tx1"/>
          </a:solidFill>
        </a:ln>
      </dgm:spPr>
      <dgm:t>
        <a:bodyPr/>
        <a:lstStyle/>
        <a:p>
          <a:endParaRPr lang="en-US" sz="2000" b="1"/>
        </a:p>
      </dgm:t>
    </dgm:pt>
    <dgm:pt modelId="{7EB918DF-2454-6C4E-A2FD-439960248337}" type="sibTrans" cxnId="{57B15C8E-C8C5-9B4B-805B-DACDBF699DF8}">
      <dgm:prSet/>
      <dgm:spPr/>
      <dgm:t>
        <a:bodyPr/>
        <a:lstStyle/>
        <a:p>
          <a:endParaRPr lang="en-US" sz="2000" b="1"/>
        </a:p>
      </dgm:t>
    </dgm:pt>
    <dgm:pt modelId="{0BFED424-0669-C24D-994B-955D5E4032F1}">
      <dgm:prSet custT="1"/>
      <dgm:spPr>
        <a:solidFill>
          <a:schemeClr val="accent2">
            <a:lumMod val="75000"/>
          </a:schemeClr>
        </a:solidFill>
      </dgm:spPr>
      <dgm:t>
        <a:bodyPr/>
        <a:lstStyle/>
        <a:p>
          <a:r>
            <a:rPr lang="en-US" sz="2000" b="1" dirty="0"/>
            <a:t>Breakaway (adw96.github.io/breakaway/)</a:t>
          </a:r>
        </a:p>
      </dgm:t>
    </dgm:pt>
    <dgm:pt modelId="{30C1D6DF-07B4-724D-9B80-0E9F33F81985}" type="parTrans" cxnId="{D53A0F0E-3BEC-BF4A-9F6B-7A9D2FF45FEC}">
      <dgm:prSet/>
      <dgm:spPr>
        <a:ln>
          <a:solidFill>
            <a:schemeClr val="tx1"/>
          </a:solidFill>
        </a:ln>
      </dgm:spPr>
      <dgm:t>
        <a:bodyPr/>
        <a:lstStyle/>
        <a:p>
          <a:endParaRPr lang="en-US" sz="2000" b="1"/>
        </a:p>
      </dgm:t>
    </dgm:pt>
    <dgm:pt modelId="{093432F9-A8BF-2D4F-A2E0-49C8FEEA7826}" type="sibTrans" cxnId="{D53A0F0E-3BEC-BF4A-9F6B-7A9D2FF45FEC}">
      <dgm:prSet/>
      <dgm:spPr/>
      <dgm:t>
        <a:bodyPr/>
        <a:lstStyle/>
        <a:p>
          <a:endParaRPr lang="en-US" sz="2000" b="1"/>
        </a:p>
      </dgm:t>
    </dgm:pt>
    <dgm:pt modelId="{0292D454-74D8-2248-B25A-6AE62FB33618}">
      <dgm:prSet custT="1"/>
      <dgm:spPr>
        <a:solidFill>
          <a:schemeClr val="accent3">
            <a:lumMod val="50000"/>
          </a:schemeClr>
        </a:solidFill>
      </dgm:spPr>
      <dgm:t>
        <a:bodyPr/>
        <a:lstStyle/>
        <a:p>
          <a:r>
            <a:rPr lang="en-US" sz="2000" b="1" dirty="0"/>
            <a:t>Network Analyses</a:t>
          </a:r>
        </a:p>
      </dgm:t>
    </dgm:pt>
    <dgm:pt modelId="{CCFE86CF-C367-104F-80D4-FDE017429E9C}" type="parTrans" cxnId="{6D0EBAAC-BF28-D043-B516-A852889F2886}">
      <dgm:prSet/>
      <dgm:spPr>
        <a:ln>
          <a:solidFill>
            <a:schemeClr val="tx1"/>
          </a:solidFill>
        </a:ln>
      </dgm:spPr>
      <dgm:t>
        <a:bodyPr/>
        <a:lstStyle/>
        <a:p>
          <a:endParaRPr lang="en-US" sz="2000" b="1"/>
        </a:p>
      </dgm:t>
    </dgm:pt>
    <dgm:pt modelId="{F6A96A24-9CB8-7E42-AA5E-BD53462C230A}" type="sibTrans" cxnId="{6D0EBAAC-BF28-D043-B516-A852889F2886}">
      <dgm:prSet/>
      <dgm:spPr/>
      <dgm:t>
        <a:bodyPr/>
        <a:lstStyle/>
        <a:p>
          <a:endParaRPr lang="en-US" sz="2000" b="1"/>
        </a:p>
      </dgm:t>
    </dgm:pt>
    <dgm:pt modelId="{BC456C1B-8938-3F4D-A496-C870FA705808}">
      <dgm:prSet custT="1"/>
      <dgm:spPr>
        <a:solidFill>
          <a:schemeClr val="accent4">
            <a:lumMod val="75000"/>
          </a:schemeClr>
        </a:solidFill>
      </dgm:spPr>
      <dgm:t>
        <a:bodyPr/>
        <a:lstStyle/>
        <a:p>
          <a:r>
            <a:rPr lang="en-US" sz="2000" b="1" dirty="0"/>
            <a:t>DESeq2</a:t>
          </a:r>
        </a:p>
      </dgm:t>
    </dgm:pt>
    <dgm:pt modelId="{5F030350-2817-3E4C-B912-C08447BA1DB1}" type="parTrans" cxnId="{044B57D6-DDCD-9340-B599-EB7C38F4BDD6}">
      <dgm:prSet/>
      <dgm:spPr>
        <a:ln>
          <a:solidFill>
            <a:schemeClr val="tx1"/>
          </a:solidFill>
        </a:ln>
      </dgm:spPr>
      <dgm:t>
        <a:bodyPr/>
        <a:lstStyle/>
        <a:p>
          <a:endParaRPr lang="en-US" sz="2000" b="1"/>
        </a:p>
      </dgm:t>
    </dgm:pt>
    <dgm:pt modelId="{B9888A08-DDB9-9846-9D97-9725D2803430}" type="sibTrans" cxnId="{044B57D6-DDCD-9340-B599-EB7C38F4BDD6}">
      <dgm:prSet/>
      <dgm:spPr/>
      <dgm:t>
        <a:bodyPr/>
        <a:lstStyle/>
        <a:p>
          <a:endParaRPr lang="en-US" sz="2000" b="1"/>
        </a:p>
      </dgm:t>
    </dgm:pt>
    <dgm:pt modelId="{A16C150E-1D04-0E49-9E82-321F45176A35}">
      <dgm:prSet custT="1"/>
      <dgm:spPr>
        <a:solidFill>
          <a:schemeClr val="accent4">
            <a:lumMod val="75000"/>
          </a:schemeClr>
        </a:solidFill>
      </dgm:spPr>
      <dgm:t>
        <a:bodyPr/>
        <a:lstStyle/>
        <a:p>
          <a:r>
            <a:rPr lang="en-US" sz="2000" b="1" dirty="0"/>
            <a:t>Corncob</a:t>
          </a:r>
        </a:p>
      </dgm:t>
    </dgm:pt>
    <dgm:pt modelId="{369A00DF-1EDE-1F44-817C-3F36E3F2812C}" type="parTrans" cxnId="{6073511D-8093-684E-9A27-C248B0408E28}">
      <dgm:prSet/>
      <dgm:spPr>
        <a:ln>
          <a:solidFill>
            <a:schemeClr val="tx1"/>
          </a:solidFill>
        </a:ln>
      </dgm:spPr>
      <dgm:t>
        <a:bodyPr/>
        <a:lstStyle/>
        <a:p>
          <a:endParaRPr lang="en-US" sz="2000" b="1"/>
        </a:p>
      </dgm:t>
    </dgm:pt>
    <dgm:pt modelId="{538DDDC6-733A-054F-9BEB-F44F9FEDB5BA}" type="sibTrans" cxnId="{6073511D-8093-684E-9A27-C248B0408E28}">
      <dgm:prSet/>
      <dgm:spPr/>
      <dgm:t>
        <a:bodyPr/>
        <a:lstStyle/>
        <a:p>
          <a:endParaRPr lang="en-US" sz="2000" b="1"/>
        </a:p>
      </dgm:t>
    </dgm:pt>
    <dgm:pt modelId="{7D1B35D6-DA89-FF4B-AC38-B39D8B59477E}">
      <dgm:prSet custT="1"/>
      <dgm:spPr>
        <a:solidFill>
          <a:schemeClr val="accent3">
            <a:lumMod val="75000"/>
          </a:schemeClr>
        </a:solidFill>
      </dgm:spPr>
      <dgm:t>
        <a:bodyPr/>
        <a:lstStyle/>
        <a:p>
          <a:r>
            <a:rPr lang="en-US" sz="2000" b="1" dirty="0" err="1"/>
            <a:t>NetCoMi</a:t>
          </a:r>
          <a:endParaRPr lang="en-US" sz="2000" b="1" dirty="0"/>
        </a:p>
      </dgm:t>
    </dgm:pt>
    <dgm:pt modelId="{A3A32C86-A333-7742-93A9-1ADA09B94671}" type="sibTrans" cxnId="{5B3EA153-A46F-024A-AFFE-EA95F34130CB}">
      <dgm:prSet/>
      <dgm:spPr/>
      <dgm:t>
        <a:bodyPr/>
        <a:lstStyle/>
        <a:p>
          <a:endParaRPr lang="en-US"/>
        </a:p>
      </dgm:t>
    </dgm:pt>
    <dgm:pt modelId="{2D67C0BB-205A-5B49-BA8A-2A2509C5C995}" type="parTrans" cxnId="{5B3EA153-A46F-024A-AFFE-EA95F34130CB}">
      <dgm:prSet/>
      <dgm:spPr>
        <a:ln>
          <a:solidFill>
            <a:schemeClr val="tx1"/>
          </a:solidFill>
        </a:ln>
      </dgm:spPr>
      <dgm:t>
        <a:bodyPr/>
        <a:lstStyle/>
        <a:p>
          <a:endParaRPr lang="en-US"/>
        </a:p>
      </dgm:t>
    </dgm:pt>
    <dgm:pt modelId="{302EA733-D026-8044-888F-0FAA221DC646}">
      <dgm:prSet custT="1"/>
      <dgm:spPr>
        <a:solidFill>
          <a:schemeClr val="accent3">
            <a:lumMod val="75000"/>
          </a:schemeClr>
        </a:solidFill>
      </dgm:spPr>
      <dgm:t>
        <a:bodyPr/>
        <a:lstStyle/>
        <a:p>
          <a:r>
            <a:rPr lang="en-US" sz="2000" b="1" dirty="0" err="1"/>
            <a:t>metacoder</a:t>
          </a:r>
          <a:endParaRPr lang="en-US" sz="2000" b="1" dirty="0"/>
        </a:p>
      </dgm:t>
    </dgm:pt>
    <dgm:pt modelId="{B628C657-77AD-704A-A909-E9CB931EA4D0}" type="sibTrans" cxnId="{772FF483-DF7D-B44F-9991-0C66EE5EADBE}">
      <dgm:prSet/>
      <dgm:spPr/>
      <dgm:t>
        <a:bodyPr/>
        <a:lstStyle/>
        <a:p>
          <a:endParaRPr lang="en-US"/>
        </a:p>
      </dgm:t>
    </dgm:pt>
    <dgm:pt modelId="{C21B5256-DD0B-CF47-AE98-9173B8A64E62}" type="parTrans" cxnId="{772FF483-DF7D-B44F-9991-0C66EE5EADBE}">
      <dgm:prSet/>
      <dgm:spPr>
        <a:ln>
          <a:solidFill>
            <a:schemeClr val="tx1"/>
          </a:solidFill>
        </a:ln>
      </dgm:spPr>
      <dgm:t>
        <a:bodyPr/>
        <a:lstStyle/>
        <a:p>
          <a:endParaRPr lang="en-US"/>
        </a:p>
      </dgm:t>
    </dgm:pt>
    <dgm:pt modelId="{B6DAB5E3-5C77-944C-9925-0C2FE97AF2DF}">
      <dgm:prSet custT="1"/>
      <dgm:spPr>
        <a:solidFill>
          <a:schemeClr val="accent3">
            <a:lumMod val="75000"/>
          </a:schemeClr>
        </a:solidFill>
      </dgm:spPr>
      <dgm:t>
        <a:bodyPr/>
        <a:lstStyle/>
        <a:p>
          <a:r>
            <a:rPr lang="en-US" sz="2000" b="1" dirty="0" err="1"/>
            <a:t>Regressional</a:t>
          </a:r>
          <a:r>
            <a:rPr lang="en-US" sz="2000" b="1" dirty="0"/>
            <a:t> analysis with extracted network properties</a:t>
          </a:r>
        </a:p>
      </dgm:t>
    </dgm:pt>
    <dgm:pt modelId="{E9F05DE1-4B1D-AD45-AD75-6258B4170EC5}" type="parTrans" cxnId="{985028A6-CE90-8F45-ABC9-7763EC56DFBA}">
      <dgm:prSet/>
      <dgm:spPr>
        <a:ln>
          <a:solidFill>
            <a:schemeClr val="tx1"/>
          </a:solidFill>
        </a:ln>
      </dgm:spPr>
      <dgm:t>
        <a:bodyPr/>
        <a:lstStyle/>
        <a:p>
          <a:endParaRPr lang="en-US"/>
        </a:p>
      </dgm:t>
    </dgm:pt>
    <dgm:pt modelId="{C1FA30E9-E148-2245-BCEE-9B98BD9795EA}" type="sibTrans" cxnId="{985028A6-CE90-8F45-ABC9-7763EC56DFBA}">
      <dgm:prSet/>
      <dgm:spPr/>
      <dgm:t>
        <a:bodyPr/>
        <a:lstStyle/>
        <a:p>
          <a:endParaRPr lang="en-US"/>
        </a:p>
      </dgm:t>
    </dgm:pt>
    <dgm:pt modelId="{EC8B1D10-5366-3A41-BD1D-62E2E273918B}">
      <dgm:prSet custT="1"/>
      <dgm:spPr>
        <a:solidFill>
          <a:schemeClr val="accent6">
            <a:lumMod val="75000"/>
          </a:schemeClr>
        </a:solidFill>
      </dgm:spPr>
      <dgm:t>
        <a:bodyPr/>
        <a:lstStyle/>
        <a:p>
          <a:r>
            <a:rPr lang="en-US" sz="2000" b="1" dirty="0" err="1"/>
            <a:t>MVAbund</a:t>
          </a:r>
          <a:endParaRPr lang="en-US" sz="2000" b="1" dirty="0"/>
        </a:p>
      </dgm:t>
    </dgm:pt>
    <dgm:pt modelId="{4D902E5B-D90B-4944-BA58-1B03F487038C}" type="parTrans" cxnId="{354BD19F-398A-7D4B-8813-09FE67B56152}">
      <dgm:prSet/>
      <dgm:spPr>
        <a:ln>
          <a:solidFill>
            <a:schemeClr val="tx1"/>
          </a:solidFill>
        </a:ln>
      </dgm:spPr>
      <dgm:t>
        <a:bodyPr/>
        <a:lstStyle/>
        <a:p>
          <a:endParaRPr lang="en-US"/>
        </a:p>
      </dgm:t>
    </dgm:pt>
    <dgm:pt modelId="{6395CE0B-12BE-3041-B694-C1907C5F2AB9}" type="sibTrans" cxnId="{354BD19F-398A-7D4B-8813-09FE67B56152}">
      <dgm:prSet/>
      <dgm:spPr/>
      <dgm:t>
        <a:bodyPr/>
        <a:lstStyle/>
        <a:p>
          <a:endParaRPr lang="en-US"/>
        </a:p>
      </dgm:t>
    </dgm:pt>
    <dgm:pt modelId="{ED5BA4C8-69CB-2643-93EF-9D27AC497359}" type="pres">
      <dgm:prSet presAssocID="{DB226412-D8D8-924D-B267-DF5FF02D0950}" presName="hierChild1" presStyleCnt="0">
        <dgm:presLayoutVars>
          <dgm:orgChart val="1"/>
          <dgm:chPref val="1"/>
          <dgm:dir/>
          <dgm:animOne val="branch"/>
          <dgm:animLvl val="lvl"/>
          <dgm:resizeHandles/>
        </dgm:presLayoutVars>
      </dgm:prSet>
      <dgm:spPr/>
    </dgm:pt>
    <dgm:pt modelId="{7E99A89C-3698-C544-8DAD-888406E21E66}" type="pres">
      <dgm:prSet presAssocID="{9964E211-6B1E-5B42-A292-92FA4248F853}" presName="hierRoot1" presStyleCnt="0">
        <dgm:presLayoutVars>
          <dgm:hierBranch val="init"/>
        </dgm:presLayoutVars>
      </dgm:prSet>
      <dgm:spPr/>
    </dgm:pt>
    <dgm:pt modelId="{5BE68189-2C81-3446-A50F-DA1098F5ED97}" type="pres">
      <dgm:prSet presAssocID="{9964E211-6B1E-5B42-A292-92FA4248F853}" presName="rootComposite1" presStyleCnt="0"/>
      <dgm:spPr/>
    </dgm:pt>
    <dgm:pt modelId="{DF272100-F581-9C4A-A305-4FFA4D5C02F0}" type="pres">
      <dgm:prSet presAssocID="{9964E211-6B1E-5B42-A292-92FA4248F853}" presName="rootText1" presStyleLbl="node0" presStyleIdx="0" presStyleCnt="1" custScaleX="181268" custScaleY="53791" custLinFactNeighborY="8010">
        <dgm:presLayoutVars>
          <dgm:chPref val="3"/>
        </dgm:presLayoutVars>
      </dgm:prSet>
      <dgm:spPr/>
    </dgm:pt>
    <dgm:pt modelId="{68ECE765-1BC5-E549-8D9A-01BAB89952A6}" type="pres">
      <dgm:prSet presAssocID="{9964E211-6B1E-5B42-A292-92FA4248F853}" presName="rootConnector1" presStyleLbl="node1" presStyleIdx="0" presStyleCnt="0"/>
      <dgm:spPr/>
    </dgm:pt>
    <dgm:pt modelId="{9B1BDA36-04D4-FD40-B683-54B611295CA6}" type="pres">
      <dgm:prSet presAssocID="{9964E211-6B1E-5B42-A292-92FA4248F853}" presName="hierChild2" presStyleCnt="0"/>
      <dgm:spPr/>
    </dgm:pt>
    <dgm:pt modelId="{F3F07527-6FE2-D74D-9599-5E404AEBD7CB}" type="pres">
      <dgm:prSet presAssocID="{706286F6-C7A3-E447-B8EE-F1F91E01B19C}" presName="Name37" presStyleLbl="parChTrans1D2" presStyleIdx="0" presStyleCnt="6"/>
      <dgm:spPr/>
    </dgm:pt>
    <dgm:pt modelId="{B040528F-8842-F443-88EE-D9974F18783A}" type="pres">
      <dgm:prSet presAssocID="{3A08AE6F-EC29-AC48-A8BA-7B8AE28B572E}" presName="hierRoot2" presStyleCnt="0">
        <dgm:presLayoutVars>
          <dgm:hierBranch val="init"/>
        </dgm:presLayoutVars>
      </dgm:prSet>
      <dgm:spPr/>
    </dgm:pt>
    <dgm:pt modelId="{3DC8F25D-2F7C-CC4C-8550-E141E5976206}" type="pres">
      <dgm:prSet presAssocID="{3A08AE6F-EC29-AC48-A8BA-7B8AE28B572E}" presName="rootComposite" presStyleCnt="0"/>
      <dgm:spPr/>
    </dgm:pt>
    <dgm:pt modelId="{1436AC12-6C59-9F4C-91FA-45D7F9579FED}" type="pres">
      <dgm:prSet presAssocID="{3A08AE6F-EC29-AC48-A8BA-7B8AE28B572E}" presName="rootText" presStyleLbl="node2" presStyleIdx="0" presStyleCnt="4" custScaleX="135001" custScaleY="82758" custLinFactNeighborX="-22196" custLinFactNeighborY="-18738">
        <dgm:presLayoutVars>
          <dgm:chPref val="3"/>
        </dgm:presLayoutVars>
      </dgm:prSet>
      <dgm:spPr/>
    </dgm:pt>
    <dgm:pt modelId="{24AA7F90-EE9F-1C42-96C3-CD1AE13500EA}" type="pres">
      <dgm:prSet presAssocID="{3A08AE6F-EC29-AC48-A8BA-7B8AE28B572E}" presName="rootConnector" presStyleLbl="node2" presStyleIdx="0" presStyleCnt="4"/>
      <dgm:spPr/>
    </dgm:pt>
    <dgm:pt modelId="{3C3BF4F5-09BB-8242-81CC-EBB775E4C879}" type="pres">
      <dgm:prSet presAssocID="{3A08AE6F-EC29-AC48-A8BA-7B8AE28B572E}" presName="hierChild4" presStyleCnt="0"/>
      <dgm:spPr/>
    </dgm:pt>
    <dgm:pt modelId="{82BB8AAA-CAF5-514D-9D63-D4A33B64F118}" type="pres">
      <dgm:prSet presAssocID="{C00D1266-AE75-844D-A300-55F08A5CB7E8}" presName="Name37" presStyleLbl="parChTrans1D3" presStyleIdx="0" presStyleCnt="12"/>
      <dgm:spPr/>
    </dgm:pt>
    <dgm:pt modelId="{8BAFE023-37D7-E841-9663-90D9EAF6A204}" type="pres">
      <dgm:prSet presAssocID="{ABAD4CE3-F042-2740-8253-94F94C5EC7BB}" presName="hierRoot2" presStyleCnt="0">
        <dgm:presLayoutVars>
          <dgm:hierBranch val="init"/>
        </dgm:presLayoutVars>
      </dgm:prSet>
      <dgm:spPr/>
    </dgm:pt>
    <dgm:pt modelId="{9596F72C-B885-FC44-A255-6C3E6B3123AD}" type="pres">
      <dgm:prSet presAssocID="{ABAD4CE3-F042-2740-8253-94F94C5EC7BB}" presName="rootComposite" presStyleCnt="0"/>
      <dgm:spPr/>
    </dgm:pt>
    <dgm:pt modelId="{469EC739-211B-344E-9B48-965C8BB8CAB6}" type="pres">
      <dgm:prSet presAssocID="{ABAD4CE3-F042-2740-8253-94F94C5EC7BB}" presName="rootText" presStyleLbl="node3" presStyleIdx="0" presStyleCnt="12" custScaleX="139722" custLinFactY="110941" custLinFactNeighborX="-30237" custLinFactNeighborY="200000">
        <dgm:presLayoutVars>
          <dgm:chPref val="3"/>
        </dgm:presLayoutVars>
      </dgm:prSet>
      <dgm:spPr/>
    </dgm:pt>
    <dgm:pt modelId="{663F869C-7A46-144C-ACDC-AA908748EE8A}" type="pres">
      <dgm:prSet presAssocID="{ABAD4CE3-F042-2740-8253-94F94C5EC7BB}" presName="rootConnector" presStyleLbl="node3" presStyleIdx="0" presStyleCnt="12"/>
      <dgm:spPr/>
    </dgm:pt>
    <dgm:pt modelId="{5B5DF20B-29FC-FF42-AB74-E89643472D10}" type="pres">
      <dgm:prSet presAssocID="{ABAD4CE3-F042-2740-8253-94F94C5EC7BB}" presName="hierChild4" presStyleCnt="0"/>
      <dgm:spPr/>
    </dgm:pt>
    <dgm:pt modelId="{99A15C77-FA36-D845-88A3-FF82987FFEE6}" type="pres">
      <dgm:prSet presAssocID="{ABAD4CE3-F042-2740-8253-94F94C5EC7BB}" presName="hierChild5" presStyleCnt="0"/>
      <dgm:spPr/>
    </dgm:pt>
    <dgm:pt modelId="{94B21B1F-B260-D14F-8B34-D9A755562756}" type="pres">
      <dgm:prSet presAssocID="{290F7B29-A612-5141-A76B-DFF65CE589DE}" presName="Name37" presStyleLbl="parChTrans1D3" presStyleIdx="1" presStyleCnt="12"/>
      <dgm:spPr/>
    </dgm:pt>
    <dgm:pt modelId="{CF9C9081-9CA6-4F4C-AF39-C1B39FC43908}" type="pres">
      <dgm:prSet presAssocID="{D256CBA0-F0EE-3344-B267-49A3853D56E5}" presName="hierRoot2" presStyleCnt="0">
        <dgm:presLayoutVars>
          <dgm:hierBranch val="init"/>
        </dgm:presLayoutVars>
      </dgm:prSet>
      <dgm:spPr/>
    </dgm:pt>
    <dgm:pt modelId="{84533BCF-5B4F-E647-8F36-ED0622246FCA}" type="pres">
      <dgm:prSet presAssocID="{D256CBA0-F0EE-3344-B267-49A3853D56E5}" presName="rootComposite" presStyleCnt="0"/>
      <dgm:spPr/>
    </dgm:pt>
    <dgm:pt modelId="{C011E357-4E7C-E64E-A195-D25641B931D6}" type="pres">
      <dgm:prSet presAssocID="{D256CBA0-F0EE-3344-B267-49A3853D56E5}" presName="rootText" presStyleLbl="node3" presStyleIdx="1" presStyleCnt="12" custScaleX="128217" custScaleY="111127" custLinFactY="-78321" custLinFactNeighborX="-24691" custLinFactNeighborY="-100000">
        <dgm:presLayoutVars>
          <dgm:chPref val="3"/>
        </dgm:presLayoutVars>
      </dgm:prSet>
      <dgm:spPr/>
    </dgm:pt>
    <dgm:pt modelId="{71FEF563-135C-BE48-B2C1-9F6B63F07B66}" type="pres">
      <dgm:prSet presAssocID="{D256CBA0-F0EE-3344-B267-49A3853D56E5}" presName="rootConnector" presStyleLbl="node3" presStyleIdx="1" presStyleCnt="12"/>
      <dgm:spPr/>
    </dgm:pt>
    <dgm:pt modelId="{C8AC848C-3229-2E4C-8EFC-2333C299BF22}" type="pres">
      <dgm:prSet presAssocID="{D256CBA0-F0EE-3344-B267-49A3853D56E5}" presName="hierChild4" presStyleCnt="0"/>
      <dgm:spPr/>
    </dgm:pt>
    <dgm:pt modelId="{2D36966F-9036-0546-B58F-7EA5DBA19DBF}" type="pres">
      <dgm:prSet presAssocID="{D256CBA0-F0EE-3344-B267-49A3853D56E5}" presName="hierChild5" presStyleCnt="0"/>
      <dgm:spPr/>
    </dgm:pt>
    <dgm:pt modelId="{AF25BFA9-B352-8545-90B6-BCD32EB959A6}" type="pres">
      <dgm:prSet presAssocID="{30C1D6DF-07B4-724D-9B80-0E9F33F81985}" presName="Name37" presStyleLbl="parChTrans1D3" presStyleIdx="2" presStyleCnt="12"/>
      <dgm:spPr/>
    </dgm:pt>
    <dgm:pt modelId="{7A7586A5-A300-7B47-AC11-39C36426B58A}" type="pres">
      <dgm:prSet presAssocID="{0BFED424-0669-C24D-994B-955D5E4032F1}" presName="hierRoot2" presStyleCnt="0">
        <dgm:presLayoutVars>
          <dgm:hierBranch val="init"/>
        </dgm:presLayoutVars>
      </dgm:prSet>
      <dgm:spPr/>
    </dgm:pt>
    <dgm:pt modelId="{163C5942-9C22-DC48-BB3D-60746D5481ED}" type="pres">
      <dgm:prSet presAssocID="{0BFED424-0669-C24D-994B-955D5E4032F1}" presName="rootComposite" presStyleCnt="0"/>
      <dgm:spPr/>
    </dgm:pt>
    <dgm:pt modelId="{B075200B-53C9-4C4D-87AC-715D32DA13E9}" type="pres">
      <dgm:prSet presAssocID="{0BFED424-0669-C24D-994B-955D5E4032F1}" presName="rootText" presStyleLbl="node3" presStyleIdx="2" presStyleCnt="12" custScaleX="144297" custScaleY="144498" custLinFactY="-86051" custLinFactNeighborX="-28740" custLinFactNeighborY="-100000">
        <dgm:presLayoutVars>
          <dgm:chPref val="3"/>
        </dgm:presLayoutVars>
      </dgm:prSet>
      <dgm:spPr/>
    </dgm:pt>
    <dgm:pt modelId="{620E3E09-8E00-F847-B6B8-CE6083A33D5F}" type="pres">
      <dgm:prSet presAssocID="{0BFED424-0669-C24D-994B-955D5E4032F1}" presName="rootConnector" presStyleLbl="node3" presStyleIdx="2" presStyleCnt="12"/>
      <dgm:spPr/>
    </dgm:pt>
    <dgm:pt modelId="{342A8EF4-5D33-3346-9934-BD616033CC9C}" type="pres">
      <dgm:prSet presAssocID="{0BFED424-0669-C24D-994B-955D5E4032F1}" presName="hierChild4" presStyleCnt="0"/>
      <dgm:spPr/>
    </dgm:pt>
    <dgm:pt modelId="{91C6ED86-AE91-B64F-8765-41685438C0CD}" type="pres">
      <dgm:prSet presAssocID="{0BFED424-0669-C24D-994B-955D5E4032F1}" presName="hierChild5" presStyleCnt="0"/>
      <dgm:spPr/>
    </dgm:pt>
    <dgm:pt modelId="{646528D3-70D8-E24C-946E-3D015B8994B9}" type="pres">
      <dgm:prSet presAssocID="{3A08AE6F-EC29-AC48-A8BA-7B8AE28B572E}" presName="hierChild5" presStyleCnt="0"/>
      <dgm:spPr/>
    </dgm:pt>
    <dgm:pt modelId="{05797C2A-E778-E043-ADFB-C20561F56E15}" type="pres">
      <dgm:prSet presAssocID="{0E47E5B2-D435-094F-8387-DCA516C231E2}" presName="Name37" presStyleLbl="parChTrans1D2" presStyleIdx="1" presStyleCnt="6"/>
      <dgm:spPr/>
    </dgm:pt>
    <dgm:pt modelId="{D1D3F348-113D-7140-82A8-BAF09EE5936F}" type="pres">
      <dgm:prSet presAssocID="{FFBB39C7-A664-0E40-AE58-DEDC504C717D}" presName="hierRoot2" presStyleCnt="0">
        <dgm:presLayoutVars>
          <dgm:hierBranch val="init"/>
        </dgm:presLayoutVars>
      </dgm:prSet>
      <dgm:spPr/>
    </dgm:pt>
    <dgm:pt modelId="{385A61AA-0E8F-6D4D-AFAC-FC13B48A0B1A}" type="pres">
      <dgm:prSet presAssocID="{FFBB39C7-A664-0E40-AE58-DEDC504C717D}" presName="rootComposite" presStyleCnt="0"/>
      <dgm:spPr/>
    </dgm:pt>
    <dgm:pt modelId="{40E20038-4814-1C4A-ABB9-CB5C65367C8C}" type="pres">
      <dgm:prSet presAssocID="{FFBB39C7-A664-0E40-AE58-DEDC504C717D}" presName="rootText" presStyleLbl="node2" presStyleIdx="1" presStyleCnt="4" custLinFactNeighborX="-14931" custLinFactNeighborY="-18937">
        <dgm:presLayoutVars>
          <dgm:chPref val="3"/>
        </dgm:presLayoutVars>
      </dgm:prSet>
      <dgm:spPr/>
    </dgm:pt>
    <dgm:pt modelId="{EB0E93EA-3FFF-CC4E-92E2-243E43DDDF03}" type="pres">
      <dgm:prSet presAssocID="{FFBB39C7-A664-0E40-AE58-DEDC504C717D}" presName="rootConnector" presStyleLbl="node2" presStyleIdx="1" presStyleCnt="4"/>
      <dgm:spPr/>
    </dgm:pt>
    <dgm:pt modelId="{A61F536F-24A3-7546-8689-427139EC1FAF}" type="pres">
      <dgm:prSet presAssocID="{FFBB39C7-A664-0E40-AE58-DEDC504C717D}" presName="hierChild4" presStyleCnt="0"/>
      <dgm:spPr/>
    </dgm:pt>
    <dgm:pt modelId="{F76953A3-1FFF-834A-9CA9-F2B08D88331F}" type="pres">
      <dgm:prSet presAssocID="{03BB5030-1451-4941-A91F-152666A3A90D}" presName="Name37" presStyleLbl="parChTrans1D3" presStyleIdx="3" presStyleCnt="12"/>
      <dgm:spPr/>
    </dgm:pt>
    <dgm:pt modelId="{067E154B-FA35-CC49-8098-CD218AFEF785}" type="pres">
      <dgm:prSet presAssocID="{BA5F766B-628A-8346-B2E6-8E06E418E328}" presName="hierRoot2" presStyleCnt="0">
        <dgm:presLayoutVars>
          <dgm:hierBranch val="init"/>
        </dgm:presLayoutVars>
      </dgm:prSet>
      <dgm:spPr/>
    </dgm:pt>
    <dgm:pt modelId="{5C7726FB-ED46-FA4E-9D9C-47DFD37F5733}" type="pres">
      <dgm:prSet presAssocID="{BA5F766B-628A-8346-B2E6-8E06E418E328}" presName="rootComposite" presStyleCnt="0"/>
      <dgm:spPr/>
    </dgm:pt>
    <dgm:pt modelId="{11D8E7C7-C0EC-AB43-A2DB-D6A079606283}" type="pres">
      <dgm:prSet presAssocID="{BA5F766B-628A-8346-B2E6-8E06E418E328}" presName="rootText" presStyleLbl="node3" presStyleIdx="3" presStyleCnt="12" custLinFactNeighborX="-76" custLinFactNeighborY="87499">
        <dgm:presLayoutVars>
          <dgm:chPref val="3"/>
        </dgm:presLayoutVars>
      </dgm:prSet>
      <dgm:spPr/>
    </dgm:pt>
    <dgm:pt modelId="{AE232ED3-7298-2E41-A8D3-1E86A21CAC5C}" type="pres">
      <dgm:prSet presAssocID="{BA5F766B-628A-8346-B2E6-8E06E418E328}" presName="rootConnector" presStyleLbl="node3" presStyleIdx="3" presStyleCnt="12"/>
      <dgm:spPr/>
    </dgm:pt>
    <dgm:pt modelId="{0F0563AE-AC04-3744-89AE-FE5747920940}" type="pres">
      <dgm:prSet presAssocID="{BA5F766B-628A-8346-B2E6-8E06E418E328}" presName="hierChild4" presStyleCnt="0"/>
      <dgm:spPr/>
    </dgm:pt>
    <dgm:pt modelId="{91A0B74A-D8CA-2A4A-BF67-5BAF3387CDDA}" type="pres">
      <dgm:prSet presAssocID="{BA5F766B-628A-8346-B2E6-8E06E418E328}" presName="hierChild5" presStyleCnt="0"/>
      <dgm:spPr/>
    </dgm:pt>
    <dgm:pt modelId="{35566C07-CDD5-8A42-8FE0-40F67C6E8874}" type="pres">
      <dgm:prSet presAssocID="{41185E8B-6010-D544-A32A-C7A27DD6D7E9}" presName="Name37" presStyleLbl="parChTrans1D3" presStyleIdx="4" presStyleCnt="12"/>
      <dgm:spPr/>
    </dgm:pt>
    <dgm:pt modelId="{753FFD8C-3D26-D248-8EDB-E36D82634463}" type="pres">
      <dgm:prSet presAssocID="{053B18FA-0892-A743-A85A-AB6541BE71E1}" presName="hierRoot2" presStyleCnt="0">
        <dgm:presLayoutVars>
          <dgm:hierBranch val="init"/>
        </dgm:presLayoutVars>
      </dgm:prSet>
      <dgm:spPr/>
    </dgm:pt>
    <dgm:pt modelId="{766E1538-8918-0F46-9FCE-504789B8255D}" type="pres">
      <dgm:prSet presAssocID="{053B18FA-0892-A743-A85A-AB6541BE71E1}" presName="rootComposite" presStyleCnt="0"/>
      <dgm:spPr/>
    </dgm:pt>
    <dgm:pt modelId="{4774B84D-9E60-6043-B9E3-D539A0E1B981}" type="pres">
      <dgm:prSet presAssocID="{053B18FA-0892-A743-A85A-AB6541BE71E1}" presName="rootText" presStyleLbl="node3" presStyleIdx="4" presStyleCnt="12" custLinFactNeighborX="-90" custLinFactNeighborY="65559">
        <dgm:presLayoutVars>
          <dgm:chPref val="3"/>
        </dgm:presLayoutVars>
      </dgm:prSet>
      <dgm:spPr/>
    </dgm:pt>
    <dgm:pt modelId="{9CCCB437-1B9C-8E46-B0CA-AE589A17E595}" type="pres">
      <dgm:prSet presAssocID="{053B18FA-0892-A743-A85A-AB6541BE71E1}" presName="rootConnector" presStyleLbl="node3" presStyleIdx="4" presStyleCnt="12"/>
      <dgm:spPr/>
    </dgm:pt>
    <dgm:pt modelId="{A70BF264-E877-5B4C-B4F5-54CE28B7EAE2}" type="pres">
      <dgm:prSet presAssocID="{053B18FA-0892-A743-A85A-AB6541BE71E1}" presName="hierChild4" presStyleCnt="0"/>
      <dgm:spPr/>
    </dgm:pt>
    <dgm:pt modelId="{CD0DEE30-66A6-9C47-BD8F-026BC34C1C47}" type="pres">
      <dgm:prSet presAssocID="{053B18FA-0892-A743-A85A-AB6541BE71E1}" presName="hierChild5" presStyleCnt="0"/>
      <dgm:spPr/>
    </dgm:pt>
    <dgm:pt modelId="{1CAE65AF-B4C7-E342-B72A-CBBFD4D82A83}" type="pres">
      <dgm:prSet presAssocID="{4D902E5B-D90B-4944-BA58-1B03F487038C}" presName="Name37" presStyleLbl="parChTrans1D3" presStyleIdx="5" presStyleCnt="12"/>
      <dgm:spPr/>
    </dgm:pt>
    <dgm:pt modelId="{D3A22F4F-DF05-3F41-8D31-B182B14FF37E}" type="pres">
      <dgm:prSet presAssocID="{EC8B1D10-5366-3A41-BD1D-62E2E273918B}" presName="hierRoot2" presStyleCnt="0">
        <dgm:presLayoutVars>
          <dgm:hierBranch val="init"/>
        </dgm:presLayoutVars>
      </dgm:prSet>
      <dgm:spPr/>
    </dgm:pt>
    <dgm:pt modelId="{315A1A8A-A4C0-744A-83FA-BE4A1DCAAEDA}" type="pres">
      <dgm:prSet presAssocID="{EC8B1D10-5366-3A41-BD1D-62E2E273918B}" presName="rootComposite" presStyleCnt="0"/>
      <dgm:spPr/>
    </dgm:pt>
    <dgm:pt modelId="{15AF3297-FB38-EC45-9B0C-95CC3B5E562B}" type="pres">
      <dgm:prSet presAssocID="{EC8B1D10-5366-3A41-BD1D-62E2E273918B}" presName="rootText" presStyleLbl="node3" presStyleIdx="5" presStyleCnt="12" custLinFactNeighborX="1521" custLinFactNeighborY="52674">
        <dgm:presLayoutVars>
          <dgm:chPref val="3"/>
        </dgm:presLayoutVars>
      </dgm:prSet>
      <dgm:spPr/>
    </dgm:pt>
    <dgm:pt modelId="{7C4CFB3E-E5B2-1545-B1FA-5601CD7A286B}" type="pres">
      <dgm:prSet presAssocID="{EC8B1D10-5366-3A41-BD1D-62E2E273918B}" presName="rootConnector" presStyleLbl="node3" presStyleIdx="5" presStyleCnt="12"/>
      <dgm:spPr/>
    </dgm:pt>
    <dgm:pt modelId="{7B41D304-21AD-FF44-A740-2B3A911B8A37}" type="pres">
      <dgm:prSet presAssocID="{EC8B1D10-5366-3A41-BD1D-62E2E273918B}" presName="hierChild4" presStyleCnt="0"/>
      <dgm:spPr/>
    </dgm:pt>
    <dgm:pt modelId="{01580CAF-250B-6848-97D3-CF1A10443839}" type="pres">
      <dgm:prSet presAssocID="{EC8B1D10-5366-3A41-BD1D-62E2E273918B}" presName="hierChild5" presStyleCnt="0"/>
      <dgm:spPr/>
    </dgm:pt>
    <dgm:pt modelId="{51D01378-92F4-2046-B875-86F639CF2C90}" type="pres">
      <dgm:prSet presAssocID="{F48D8BE0-12D5-434F-B779-68688427F54E}" presName="Name37" presStyleLbl="parChTrans1D3" presStyleIdx="6" presStyleCnt="12"/>
      <dgm:spPr/>
    </dgm:pt>
    <dgm:pt modelId="{079E8216-CCAE-D84C-8DC3-E561068DDBA0}" type="pres">
      <dgm:prSet presAssocID="{8CDE979A-2372-2E4E-9110-C6E072B67E77}" presName="hierRoot2" presStyleCnt="0">
        <dgm:presLayoutVars>
          <dgm:hierBranch val="init"/>
        </dgm:presLayoutVars>
      </dgm:prSet>
      <dgm:spPr/>
    </dgm:pt>
    <dgm:pt modelId="{6AD5C50E-8D06-0948-8C12-C1043E5D7810}" type="pres">
      <dgm:prSet presAssocID="{8CDE979A-2372-2E4E-9110-C6E072B67E77}" presName="rootComposite" presStyleCnt="0"/>
      <dgm:spPr/>
    </dgm:pt>
    <dgm:pt modelId="{B445C177-BBA7-A742-9C81-0F3CE192AD24}" type="pres">
      <dgm:prSet presAssocID="{8CDE979A-2372-2E4E-9110-C6E072B67E77}" presName="rootText" presStyleLbl="node3" presStyleIdx="6" presStyleCnt="12" custScaleX="134380" custLinFactY="-200000" custLinFactNeighborX="-3914" custLinFactNeighborY="-259307">
        <dgm:presLayoutVars>
          <dgm:chPref val="3"/>
        </dgm:presLayoutVars>
      </dgm:prSet>
      <dgm:spPr/>
    </dgm:pt>
    <dgm:pt modelId="{FF70DA12-5018-9548-8A2F-341FB4D253C5}" type="pres">
      <dgm:prSet presAssocID="{8CDE979A-2372-2E4E-9110-C6E072B67E77}" presName="rootConnector" presStyleLbl="node3" presStyleIdx="6" presStyleCnt="12"/>
      <dgm:spPr/>
    </dgm:pt>
    <dgm:pt modelId="{6B04653F-A620-5E4B-9C37-11AF7965D387}" type="pres">
      <dgm:prSet presAssocID="{8CDE979A-2372-2E4E-9110-C6E072B67E77}" presName="hierChild4" presStyleCnt="0"/>
      <dgm:spPr/>
    </dgm:pt>
    <dgm:pt modelId="{984C7F8B-1BFD-834F-B585-9F32FA051D1B}" type="pres">
      <dgm:prSet presAssocID="{8CDE979A-2372-2E4E-9110-C6E072B67E77}" presName="hierChild5" presStyleCnt="0"/>
      <dgm:spPr/>
    </dgm:pt>
    <dgm:pt modelId="{3F1EFF20-6D2E-3941-840F-1FC709031F95}" type="pres">
      <dgm:prSet presAssocID="{FFBB39C7-A664-0E40-AE58-DEDC504C717D}" presName="hierChild5" presStyleCnt="0"/>
      <dgm:spPr/>
    </dgm:pt>
    <dgm:pt modelId="{6BC753A1-6781-3D48-95D9-C00ED3A8D78F}" type="pres">
      <dgm:prSet presAssocID="{4215B4E4-C0E0-F941-8FAB-68E2283697D8}" presName="Name37" presStyleLbl="parChTrans1D2" presStyleIdx="2" presStyleCnt="6"/>
      <dgm:spPr/>
    </dgm:pt>
    <dgm:pt modelId="{2EBE7E8A-A769-FA4D-8CDA-469F8CCA2DBF}" type="pres">
      <dgm:prSet presAssocID="{B011FC3A-46F7-B04F-805C-87AB75DAFE8D}" presName="hierRoot2" presStyleCnt="0">
        <dgm:presLayoutVars>
          <dgm:hierBranch val="init"/>
        </dgm:presLayoutVars>
      </dgm:prSet>
      <dgm:spPr/>
    </dgm:pt>
    <dgm:pt modelId="{C347F159-9E14-B442-B8CB-B7C1C2765E46}" type="pres">
      <dgm:prSet presAssocID="{B011FC3A-46F7-B04F-805C-87AB75DAFE8D}" presName="rootComposite" presStyleCnt="0"/>
      <dgm:spPr/>
    </dgm:pt>
    <dgm:pt modelId="{38B330D4-76EF-634D-97EB-265B39CD4090}" type="pres">
      <dgm:prSet presAssocID="{B011FC3A-46F7-B04F-805C-87AB75DAFE8D}" presName="rootText" presStyleLbl="node2" presStyleIdx="2" presStyleCnt="4" custScaleX="171245" custScaleY="96676" custLinFactNeighborX="34541" custLinFactNeighborY="-19119">
        <dgm:presLayoutVars>
          <dgm:chPref val="3"/>
        </dgm:presLayoutVars>
      </dgm:prSet>
      <dgm:spPr/>
    </dgm:pt>
    <dgm:pt modelId="{3BAFF770-3100-5F4E-A54E-407748F3B0DF}" type="pres">
      <dgm:prSet presAssocID="{B011FC3A-46F7-B04F-805C-87AB75DAFE8D}" presName="rootConnector" presStyleLbl="node2" presStyleIdx="2" presStyleCnt="4"/>
      <dgm:spPr/>
    </dgm:pt>
    <dgm:pt modelId="{3BFFBFC5-3330-F046-8E25-38AD582B94DF}" type="pres">
      <dgm:prSet presAssocID="{B011FC3A-46F7-B04F-805C-87AB75DAFE8D}" presName="hierChild4" presStyleCnt="0"/>
      <dgm:spPr/>
    </dgm:pt>
    <dgm:pt modelId="{85755FC2-DFCE-D145-8A4B-384F8C7011EE}" type="pres">
      <dgm:prSet presAssocID="{5F030350-2817-3E4C-B912-C08447BA1DB1}" presName="Name37" presStyleLbl="parChTrans1D3" presStyleIdx="7" presStyleCnt="12"/>
      <dgm:spPr/>
    </dgm:pt>
    <dgm:pt modelId="{03505073-4170-D944-A942-1EC66BB020F6}" type="pres">
      <dgm:prSet presAssocID="{BC456C1B-8938-3F4D-A496-C870FA705808}" presName="hierRoot2" presStyleCnt="0">
        <dgm:presLayoutVars>
          <dgm:hierBranch val="init"/>
        </dgm:presLayoutVars>
      </dgm:prSet>
      <dgm:spPr/>
    </dgm:pt>
    <dgm:pt modelId="{F59216F8-8786-5C42-8F0F-69A681E40405}" type="pres">
      <dgm:prSet presAssocID="{BC456C1B-8938-3F4D-A496-C870FA705808}" presName="rootComposite" presStyleCnt="0"/>
      <dgm:spPr/>
    </dgm:pt>
    <dgm:pt modelId="{FD6F960D-8896-6F45-B8B8-B112390A7A4C}" type="pres">
      <dgm:prSet presAssocID="{BC456C1B-8938-3F4D-A496-C870FA705808}" presName="rootText" presStyleLbl="node3" presStyleIdx="7" presStyleCnt="12" custLinFactNeighborX="34261" custLinFactNeighborY="15688">
        <dgm:presLayoutVars>
          <dgm:chPref val="3"/>
        </dgm:presLayoutVars>
      </dgm:prSet>
      <dgm:spPr/>
    </dgm:pt>
    <dgm:pt modelId="{53452165-57F1-F946-AD48-FF25EF6388D0}" type="pres">
      <dgm:prSet presAssocID="{BC456C1B-8938-3F4D-A496-C870FA705808}" presName="rootConnector" presStyleLbl="node3" presStyleIdx="7" presStyleCnt="12"/>
      <dgm:spPr/>
    </dgm:pt>
    <dgm:pt modelId="{D45C7858-14A2-F44E-9EEB-FD145444533D}" type="pres">
      <dgm:prSet presAssocID="{BC456C1B-8938-3F4D-A496-C870FA705808}" presName="hierChild4" presStyleCnt="0"/>
      <dgm:spPr/>
    </dgm:pt>
    <dgm:pt modelId="{96109EEF-C1C9-484E-BE07-DA1A14B7B425}" type="pres">
      <dgm:prSet presAssocID="{BC456C1B-8938-3F4D-A496-C870FA705808}" presName="hierChild5" presStyleCnt="0"/>
      <dgm:spPr/>
    </dgm:pt>
    <dgm:pt modelId="{FFF7481C-94B6-FF45-8094-AB168C858F08}" type="pres">
      <dgm:prSet presAssocID="{369A00DF-1EDE-1F44-817C-3F36E3F2812C}" presName="Name37" presStyleLbl="parChTrans1D3" presStyleIdx="8" presStyleCnt="12"/>
      <dgm:spPr/>
    </dgm:pt>
    <dgm:pt modelId="{14BC4459-E372-884E-B52B-100504A1419B}" type="pres">
      <dgm:prSet presAssocID="{A16C150E-1D04-0E49-9E82-321F45176A35}" presName="hierRoot2" presStyleCnt="0">
        <dgm:presLayoutVars>
          <dgm:hierBranch val="init"/>
        </dgm:presLayoutVars>
      </dgm:prSet>
      <dgm:spPr/>
    </dgm:pt>
    <dgm:pt modelId="{859C2035-02B6-1241-B35D-FD38416D0C6E}" type="pres">
      <dgm:prSet presAssocID="{A16C150E-1D04-0E49-9E82-321F45176A35}" presName="rootComposite" presStyleCnt="0"/>
      <dgm:spPr/>
    </dgm:pt>
    <dgm:pt modelId="{04944336-23F7-994F-89B9-5AA4A2413F71}" type="pres">
      <dgm:prSet presAssocID="{A16C150E-1D04-0E49-9E82-321F45176A35}" presName="rootText" presStyleLbl="node3" presStyleIdx="8" presStyleCnt="12" custLinFactNeighborX="36197" custLinFactNeighborY="78863">
        <dgm:presLayoutVars>
          <dgm:chPref val="3"/>
        </dgm:presLayoutVars>
      </dgm:prSet>
      <dgm:spPr/>
    </dgm:pt>
    <dgm:pt modelId="{FF12A968-FB8D-6D4C-938B-9455AF2A247A}" type="pres">
      <dgm:prSet presAssocID="{A16C150E-1D04-0E49-9E82-321F45176A35}" presName="rootConnector" presStyleLbl="node3" presStyleIdx="8" presStyleCnt="12"/>
      <dgm:spPr/>
    </dgm:pt>
    <dgm:pt modelId="{9EFF1D0F-342F-1B49-A854-1199B9E43034}" type="pres">
      <dgm:prSet presAssocID="{A16C150E-1D04-0E49-9E82-321F45176A35}" presName="hierChild4" presStyleCnt="0"/>
      <dgm:spPr/>
    </dgm:pt>
    <dgm:pt modelId="{57DA832C-DD8A-2B48-B9F3-E8BB85C86496}" type="pres">
      <dgm:prSet presAssocID="{A16C150E-1D04-0E49-9E82-321F45176A35}" presName="hierChild5" presStyleCnt="0"/>
      <dgm:spPr/>
    </dgm:pt>
    <dgm:pt modelId="{1A794ACE-6E7F-6F4E-999D-8C29FDC36561}" type="pres">
      <dgm:prSet presAssocID="{B011FC3A-46F7-B04F-805C-87AB75DAFE8D}" presName="hierChild5" presStyleCnt="0"/>
      <dgm:spPr/>
    </dgm:pt>
    <dgm:pt modelId="{87F19159-157A-194D-8567-4ED4C10C56BA}" type="pres">
      <dgm:prSet presAssocID="{CCFE86CF-C367-104F-80D4-FDE017429E9C}" presName="Name37" presStyleLbl="parChTrans1D2" presStyleIdx="3" presStyleCnt="6"/>
      <dgm:spPr/>
    </dgm:pt>
    <dgm:pt modelId="{0D5BA41C-C4B9-984A-8760-98D4241FE3D7}" type="pres">
      <dgm:prSet presAssocID="{0292D454-74D8-2248-B25A-6AE62FB33618}" presName="hierRoot2" presStyleCnt="0">
        <dgm:presLayoutVars>
          <dgm:hierBranch val="init"/>
        </dgm:presLayoutVars>
      </dgm:prSet>
      <dgm:spPr/>
    </dgm:pt>
    <dgm:pt modelId="{A26C4340-FDE2-754A-A68B-95E840D6F9D5}" type="pres">
      <dgm:prSet presAssocID="{0292D454-74D8-2248-B25A-6AE62FB33618}" presName="rootComposite" presStyleCnt="0"/>
      <dgm:spPr/>
    </dgm:pt>
    <dgm:pt modelId="{4F8AF12D-80CE-DB4E-B903-54BCED29CA0F}" type="pres">
      <dgm:prSet presAssocID="{0292D454-74D8-2248-B25A-6AE62FB33618}" presName="rootText" presStyleLbl="node2" presStyleIdx="3" presStyleCnt="4" custLinFactNeighborX="31870" custLinFactNeighborY="-18872">
        <dgm:presLayoutVars>
          <dgm:chPref val="3"/>
        </dgm:presLayoutVars>
      </dgm:prSet>
      <dgm:spPr/>
    </dgm:pt>
    <dgm:pt modelId="{7FE5B8AF-ABDD-F64A-B8A7-7AD3C08DCA19}" type="pres">
      <dgm:prSet presAssocID="{0292D454-74D8-2248-B25A-6AE62FB33618}" presName="rootConnector" presStyleLbl="node2" presStyleIdx="3" presStyleCnt="4"/>
      <dgm:spPr/>
    </dgm:pt>
    <dgm:pt modelId="{9CC86E15-5D57-614E-8823-496D52DBFA73}" type="pres">
      <dgm:prSet presAssocID="{0292D454-74D8-2248-B25A-6AE62FB33618}" presName="hierChild4" presStyleCnt="0"/>
      <dgm:spPr/>
    </dgm:pt>
    <dgm:pt modelId="{F3C9842B-569D-F643-B846-BA840EB5D2AD}" type="pres">
      <dgm:prSet presAssocID="{2D67C0BB-205A-5B49-BA8A-2A2509C5C995}" presName="Name37" presStyleLbl="parChTrans1D3" presStyleIdx="9" presStyleCnt="12"/>
      <dgm:spPr/>
    </dgm:pt>
    <dgm:pt modelId="{481A6040-23AC-4644-978C-A37199CFA5A7}" type="pres">
      <dgm:prSet presAssocID="{7D1B35D6-DA89-FF4B-AC38-B39D8B59477E}" presName="hierRoot2" presStyleCnt="0">
        <dgm:presLayoutVars>
          <dgm:hierBranch val="init"/>
        </dgm:presLayoutVars>
      </dgm:prSet>
      <dgm:spPr/>
    </dgm:pt>
    <dgm:pt modelId="{ADC09FDD-A420-4C41-9D2F-9E3B8BB94582}" type="pres">
      <dgm:prSet presAssocID="{7D1B35D6-DA89-FF4B-AC38-B39D8B59477E}" presName="rootComposite" presStyleCnt="0"/>
      <dgm:spPr/>
    </dgm:pt>
    <dgm:pt modelId="{B6D1E8E7-5B14-F849-8CA4-724C7B1AE0DD}" type="pres">
      <dgm:prSet presAssocID="{7D1B35D6-DA89-FF4B-AC38-B39D8B59477E}" presName="rootText" presStyleLbl="node3" presStyleIdx="9" presStyleCnt="12" custLinFactNeighborX="48463" custLinFactNeighborY="-32444">
        <dgm:presLayoutVars>
          <dgm:chPref val="3"/>
        </dgm:presLayoutVars>
      </dgm:prSet>
      <dgm:spPr/>
    </dgm:pt>
    <dgm:pt modelId="{656661CC-15E7-874F-ACDD-272D65FFA818}" type="pres">
      <dgm:prSet presAssocID="{7D1B35D6-DA89-FF4B-AC38-B39D8B59477E}" presName="rootConnector" presStyleLbl="node3" presStyleIdx="9" presStyleCnt="12"/>
      <dgm:spPr/>
    </dgm:pt>
    <dgm:pt modelId="{CCFDE152-A579-DE43-81D1-7C929011B429}" type="pres">
      <dgm:prSet presAssocID="{7D1B35D6-DA89-FF4B-AC38-B39D8B59477E}" presName="hierChild4" presStyleCnt="0"/>
      <dgm:spPr/>
    </dgm:pt>
    <dgm:pt modelId="{D9024403-67D3-B246-B555-1E5A48955C06}" type="pres">
      <dgm:prSet presAssocID="{7D1B35D6-DA89-FF4B-AC38-B39D8B59477E}" presName="hierChild5" presStyleCnt="0"/>
      <dgm:spPr/>
    </dgm:pt>
    <dgm:pt modelId="{91FEFFC9-FA37-BB49-B00D-C5AA8CAF9D7A}" type="pres">
      <dgm:prSet presAssocID="{C21B5256-DD0B-CF47-AE98-9173B8A64E62}" presName="Name37" presStyleLbl="parChTrans1D3" presStyleIdx="10" presStyleCnt="12"/>
      <dgm:spPr/>
    </dgm:pt>
    <dgm:pt modelId="{79D912C2-4A87-9449-8CFB-807EC09AA5AC}" type="pres">
      <dgm:prSet presAssocID="{302EA733-D026-8044-888F-0FAA221DC646}" presName="hierRoot2" presStyleCnt="0">
        <dgm:presLayoutVars>
          <dgm:hierBranch val="init"/>
        </dgm:presLayoutVars>
      </dgm:prSet>
      <dgm:spPr/>
    </dgm:pt>
    <dgm:pt modelId="{74ED9FE0-298E-4C46-BA20-F885F8904E82}" type="pres">
      <dgm:prSet presAssocID="{302EA733-D026-8044-888F-0FAA221DC646}" presName="rootComposite" presStyleCnt="0"/>
      <dgm:spPr/>
    </dgm:pt>
    <dgm:pt modelId="{56EFAB14-05AD-3C43-932B-6AF1984F988F}" type="pres">
      <dgm:prSet presAssocID="{302EA733-D026-8044-888F-0FAA221DC646}" presName="rootText" presStyleLbl="node3" presStyleIdx="10" presStyleCnt="12" custLinFactNeighborX="50215" custLinFactNeighborY="-23326">
        <dgm:presLayoutVars>
          <dgm:chPref val="3"/>
        </dgm:presLayoutVars>
      </dgm:prSet>
      <dgm:spPr/>
    </dgm:pt>
    <dgm:pt modelId="{3257940F-A101-1A47-A705-49016C7901BF}" type="pres">
      <dgm:prSet presAssocID="{302EA733-D026-8044-888F-0FAA221DC646}" presName="rootConnector" presStyleLbl="node3" presStyleIdx="10" presStyleCnt="12"/>
      <dgm:spPr/>
    </dgm:pt>
    <dgm:pt modelId="{517DE665-985C-0A4D-AEBB-E9F389601FCD}" type="pres">
      <dgm:prSet presAssocID="{302EA733-D026-8044-888F-0FAA221DC646}" presName="hierChild4" presStyleCnt="0"/>
      <dgm:spPr/>
    </dgm:pt>
    <dgm:pt modelId="{DF9F45F0-7369-7940-BE4F-A167E3EB417A}" type="pres">
      <dgm:prSet presAssocID="{302EA733-D026-8044-888F-0FAA221DC646}" presName="hierChild5" presStyleCnt="0"/>
      <dgm:spPr/>
    </dgm:pt>
    <dgm:pt modelId="{0E0AE691-68BE-4845-9D05-293E2F04CFEE}" type="pres">
      <dgm:prSet presAssocID="{E9F05DE1-4B1D-AD45-AD75-6258B4170EC5}" presName="Name37" presStyleLbl="parChTrans1D3" presStyleIdx="11" presStyleCnt="12"/>
      <dgm:spPr/>
    </dgm:pt>
    <dgm:pt modelId="{D1D11BC4-B45A-2040-9858-7D1DC054B601}" type="pres">
      <dgm:prSet presAssocID="{B6DAB5E3-5C77-944C-9925-0C2FE97AF2DF}" presName="hierRoot2" presStyleCnt="0">
        <dgm:presLayoutVars>
          <dgm:hierBranch val="hang"/>
        </dgm:presLayoutVars>
      </dgm:prSet>
      <dgm:spPr/>
    </dgm:pt>
    <dgm:pt modelId="{63138B54-68AA-354D-9974-688590EB7E42}" type="pres">
      <dgm:prSet presAssocID="{B6DAB5E3-5C77-944C-9925-0C2FE97AF2DF}" presName="rootComposite" presStyleCnt="0"/>
      <dgm:spPr/>
    </dgm:pt>
    <dgm:pt modelId="{46819C5D-933E-3B48-B7D8-80477966644B}" type="pres">
      <dgm:prSet presAssocID="{B6DAB5E3-5C77-944C-9925-0C2FE97AF2DF}" presName="rootText" presStyleLbl="node3" presStyleIdx="11" presStyleCnt="12" custScaleX="148745" custScaleY="173978" custLinFactNeighborX="31140" custLinFactNeighborY="-28864">
        <dgm:presLayoutVars>
          <dgm:chPref val="3"/>
        </dgm:presLayoutVars>
      </dgm:prSet>
      <dgm:spPr/>
    </dgm:pt>
    <dgm:pt modelId="{A0665D82-5A92-1C44-AAC9-76E0D533456E}" type="pres">
      <dgm:prSet presAssocID="{B6DAB5E3-5C77-944C-9925-0C2FE97AF2DF}" presName="rootConnector" presStyleLbl="node3" presStyleIdx="11" presStyleCnt="12"/>
      <dgm:spPr/>
    </dgm:pt>
    <dgm:pt modelId="{7109FDBB-AB69-BF41-A0AE-B5269DB1D97B}" type="pres">
      <dgm:prSet presAssocID="{B6DAB5E3-5C77-944C-9925-0C2FE97AF2DF}" presName="hierChild4" presStyleCnt="0"/>
      <dgm:spPr/>
    </dgm:pt>
    <dgm:pt modelId="{261198B8-0E9A-C74A-A1B9-B6DE11E0CF7A}" type="pres">
      <dgm:prSet presAssocID="{B6DAB5E3-5C77-944C-9925-0C2FE97AF2DF}" presName="hierChild5" presStyleCnt="0"/>
      <dgm:spPr/>
    </dgm:pt>
    <dgm:pt modelId="{4C6B34EE-3495-5443-A199-59794756E512}" type="pres">
      <dgm:prSet presAssocID="{0292D454-74D8-2248-B25A-6AE62FB33618}" presName="hierChild5" presStyleCnt="0"/>
      <dgm:spPr/>
    </dgm:pt>
    <dgm:pt modelId="{164EF110-8740-824F-9676-6BF3ABA44BAF}" type="pres">
      <dgm:prSet presAssocID="{9964E211-6B1E-5B42-A292-92FA4248F853}" presName="hierChild3" presStyleCnt="0"/>
      <dgm:spPr/>
    </dgm:pt>
    <dgm:pt modelId="{DB27C62D-A277-3443-9892-F9C829A344E8}" type="pres">
      <dgm:prSet presAssocID="{48D818C7-F296-9D49-B1C2-28166BAD7043}" presName="Name111" presStyleLbl="parChTrans1D2" presStyleIdx="4" presStyleCnt="6"/>
      <dgm:spPr/>
    </dgm:pt>
    <dgm:pt modelId="{F0504997-4880-F240-9A03-5AD4070CED00}" type="pres">
      <dgm:prSet presAssocID="{4D36CC1C-00C6-9B44-812E-CEDABBEB2D90}" presName="hierRoot3" presStyleCnt="0">
        <dgm:presLayoutVars>
          <dgm:hierBranch val="init"/>
        </dgm:presLayoutVars>
      </dgm:prSet>
      <dgm:spPr/>
    </dgm:pt>
    <dgm:pt modelId="{77BB4E1F-120C-024F-8384-CFC7DDCDFADF}" type="pres">
      <dgm:prSet presAssocID="{4D36CC1C-00C6-9B44-812E-CEDABBEB2D90}" presName="rootComposite3" presStyleCnt="0"/>
      <dgm:spPr/>
    </dgm:pt>
    <dgm:pt modelId="{5775C4F1-BA22-6241-9571-E2CE2C9D259E}" type="pres">
      <dgm:prSet presAssocID="{4D36CC1C-00C6-9B44-812E-CEDABBEB2D90}" presName="rootText3" presStyleLbl="asst1" presStyleIdx="0" presStyleCnt="2" custScaleX="181268" custScaleY="83117" custLinFactNeighborX="751" custLinFactNeighborY="-25551">
        <dgm:presLayoutVars>
          <dgm:chPref val="3"/>
        </dgm:presLayoutVars>
      </dgm:prSet>
      <dgm:spPr/>
    </dgm:pt>
    <dgm:pt modelId="{DC00ABCA-1BB3-0443-A7CA-4B0F672DDF32}" type="pres">
      <dgm:prSet presAssocID="{4D36CC1C-00C6-9B44-812E-CEDABBEB2D90}" presName="rootConnector3" presStyleLbl="asst1" presStyleIdx="0" presStyleCnt="2"/>
      <dgm:spPr/>
    </dgm:pt>
    <dgm:pt modelId="{D948BD60-6EC2-FE42-B3DC-0DCCE2E7CE9E}" type="pres">
      <dgm:prSet presAssocID="{4D36CC1C-00C6-9B44-812E-CEDABBEB2D90}" presName="hierChild6" presStyleCnt="0"/>
      <dgm:spPr/>
    </dgm:pt>
    <dgm:pt modelId="{2AC9BBA5-CF5D-5D42-B6E6-726F71F35A05}" type="pres">
      <dgm:prSet presAssocID="{4D36CC1C-00C6-9B44-812E-CEDABBEB2D90}" presName="hierChild7" presStyleCnt="0"/>
      <dgm:spPr/>
    </dgm:pt>
    <dgm:pt modelId="{09192B91-2F86-914E-8380-00C266D5ABBB}" type="pres">
      <dgm:prSet presAssocID="{90A01680-C10C-1C48-BF83-29B86153F6D2}" presName="Name111" presStyleLbl="parChTrans1D2" presStyleIdx="5" presStyleCnt="6"/>
      <dgm:spPr/>
    </dgm:pt>
    <dgm:pt modelId="{4DB75B09-9785-F74E-B061-1F3DE046BE55}" type="pres">
      <dgm:prSet presAssocID="{A1A4B542-21F1-7E4F-AF3A-4AABD357A874}" presName="hierRoot3" presStyleCnt="0">
        <dgm:presLayoutVars>
          <dgm:hierBranch val="init"/>
        </dgm:presLayoutVars>
      </dgm:prSet>
      <dgm:spPr/>
    </dgm:pt>
    <dgm:pt modelId="{09997F4B-0D66-4645-8497-A4571372BF83}" type="pres">
      <dgm:prSet presAssocID="{A1A4B542-21F1-7E4F-AF3A-4AABD357A874}" presName="rootComposite3" presStyleCnt="0"/>
      <dgm:spPr/>
    </dgm:pt>
    <dgm:pt modelId="{31702F91-BE83-6B48-8E6E-22A93850ECD2}" type="pres">
      <dgm:prSet presAssocID="{A1A4B542-21F1-7E4F-AF3A-4AABD357A874}" presName="rootText3" presStyleLbl="asst1" presStyleIdx="1" presStyleCnt="2" custScaleX="181268" custScaleY="83117" custLinFactNeighborX="-751" custLinFactNeighborY="-25551">
        <dgm:presLayoutVars>
          <dgm:chPref val="3"/>
        </dgm:presLayoutVars>
      </dgm:prSet>
      <dgm:spPr/>
    </dgm:pt>
    <dgm:pt modelId="{900DDB33-000B-C247-801A-82CDB9E5858F}" type="pres">
      <dgm:prSet presAssocID="{A1A4B542-21F1-7E4F-AF3A-4AABD357A874}" presName="rootConnector3" presStyleLbl="asst1" presStyleIdx="1" presStyleCnt="2"/>
      <dgm:spPr/>
    </dgm:pt>
    <dgm:pt modelId="{F8F19ECC-3507-224B-82C4-562F5FD4B6AC}" type="pres">
      <dgm:prSet presAssocID="{A1A4B542-21F1-7E4F-AF3A-4AABD357A874}" presName="hierChild6" presStyleCnt="0"/>
      <dgm:spPr/>
    </dgm:pt>
    <dgm:pt modelId="{E1BBD9F4-F332-0B40-9157-572D965481AD}" type="pres">
      <dgm:prSet presAssocID="{A1A4B542-21F1-7E4F-AF3A-4AABD357A874}" presName="hierChild7" presStyleCnt="0"/>
      <dgm:spPr/>
    </dgm:pt>
  </dgm:ptLst>
  <dgm:cxnLst>
    <dgm:cxn modelId="{1BC0620C-A706-AC44-85C7-A875899533D9}" type="presOf" srcId="{A16C150E-1D04-0E49-9E82-321F45176A35}" destId="{FF12A968-FB8D-6D4C-938B-9455AF2A247A}" srcOrd="1" destOrd="0" presId="urn:microsoft.com/office/officeart/2005/8/layout/orgChart1"/>
    <dgm:cxn modelId="{4F307D0D-0077-0C48-8047-4EE0CD30BED0}" type="presOf" srcId="{C21B5256-DD0B-CF47-AE98-9173B8A64E62}" destId="{91FEFFC9-FA37-BB49-B00D-C5AA8CAF9D7A}" srcOrd="0" destOrd="0" presId="urn:microsoft.com/office/officeart/2005/8/layout/orgChart1"/>
    <dgm:cxn modelId="{D53A0F0E-3BEC-BF4A-9F6B-7A9D2FF45FEC}" srcId="{3A08AE6F-EC29-AC48-A8BA-7B8AE28B572E}" destId="{0BFED424-0669-C24D-994B-955D5E4032F1}" srcOrd="2" destOrd="0" parTransId="{30C1D6DF-07B4-724D-9B80-0E9F33F81985}" sibTransId="{093432F9-A8BF-2D4F-A2E0-49C8FEEA7826}"/>
    <dgm:cxn modelId="{7F23BE10-A9F9-E74B-9852-1C07E5B6E67D}" type="presOf" srcId="{BA5F766B-628A-8346-B2E6-8E06E418E328}" destId="{11D8E7C7-C0EC-AB43-A2DB-D6A079606283}" srcOrd="0" destOrd="0" presId="urn:microsoft.com/office/officeart/2005/8/layout/orgChart1"/>
    <dgm:cxn modelId="{141A3511-F283-3D46-95F3-BD15231DE09D}" srcId="{9964E211-6B1E-5B42-A292-92FA4248F853}" destId="{3A08AE6F-EC29-AC48-A8BA-7B8AE28B572E}" srcOrd="2" destOrd="0" parTransId="{706286F6-C7A3-E447-B8EE-F1F91E01B19C}" sibTransId="{8635F4B2-0F5C-C942-A8E7-404167231B5E}"/>
    <dgm:cxn modelId="{86BE7011-654F-264F-A4FF-37E136F9EC2A}" type="presOf" srcId="{03BB5030-1451-4941-A91F-152666A3A90D}" destId="{F76953A3-1FFF-834A-9CA9-F2B08D88331F}" srcOrd="0" destOrd="0" presId="urn:microsoft.com/office/officeart/2005/8/layout/orgChart1"/>
    <dgm:cxn modelId="{990C5113-ECCC-CA42-B389-34487597CBF0}" type="presOf" srcId="{EC8B1D10-5366-3A41-BD1D-62E2E273918B}" destId="{15AF3297-FB38-EC45-9B0C-95CC3B5E562B}" srcOrd="0" destOrd="0" presId="urn:microsoft.com/office/officeart/2005/8/layout/orgChart1"/>
    <dgm:cxn modelId="{61D0B814-34E9-184B-AE17-9855B27894DD}" type="presOf" srcId="{8CDE979A-2372-2E4E-9110-C6E072B67E77}" destId="{FF70DA12-5018-9548-8A2F-341FB4D253C5}" srcOrd="1" destOrd="0" presId="urn:microsoft.com/office/officeart/2005/8/layout/orgChart1"/>
    <dgm:cxn modelId="{A0D59015-7761-DE48-944E-47DA281F8622}" type="presOf" srcId="{A1A4B542-21F1-7E4F-AF3A-4AABD357A874}" destId="{31702F91-BE83-6B48-8E6E-22A93850ECD2}" srcOrd="0" destOrd="0" presId="urn:microsoft.com/office/officeart/2005/8/layout/orgChart1"/>
    <dgm:cxn modelId="{DADF0316-62D4-2B49-A6EB-7BC4F1CAD159}" type="presOf" srcId="{3A08AE6F-EC29-AC48-A8BA-7B8AE28B572E}" destId="{1436AC12-6C59-9F4C-91FA-45D7F9579FED}" srcOrd="0" destOrd="0" presId="urn:microsoft.com/office/officeart/2005/8/layout/orgChart1"/>
    <dgm:cxn modelId="{70D51819-63C2-D941-94D2-017D6C1CCD18}" srcId="{FFBB39C7-A664-0E40-AE58-DEDC504C717D}" destId="{BA5F766B-628A-8346-B2E6-8E06E418E328}" srcOrd="0" destOrd="0" parTransId="{03BB5030-1451-4941-A91F-152666A3A90D}" sibTransId="{917C8C97-DDF4-AB48-996A-47B2BD27465F}"/>
    <dgm:cxn modelId="{6073511D-8093-684E-9A27-C248B0408E28}" srcId="{B011FC3A-46F7-B04F-805C-87AB75DAFE8D}" destId="{A16C150E-1D04-0E49-9E82-321F45176A35}" srcOrd="1" destOrd="0" parTransId="{369A00DF-1EDE-1F44-817C-3F36E3F2812C}" sibTransId="{538DDDC6-733A-054F-9BEB-F44F9FEDB5BA}"/>
    <dgm:cxn modelId="{57866022-37AC-5646-BCA9-84ACBF0B26A5}" type="presOf" srcId="{8CDE979A-2372-2E4E-9110-C6E072B67E77}" destId="{B445C177-BBA7-A742-9C81-0F3CE192AD24}" srcOrd="0" destOrd="0" presId="urn:microsoft.com/office/officeart/2005/8/layout/orgChart1"/>
    <dgm:cxn modelId="{8BBBAA22-F226-F74F-8D1E-9BE57A593E4E}" type="presOf" srcId="{053B18FA-0892-A743-A85A-AB6541BE71E1}" destId="{9CCCB437-1B9C-8E46-B0CA-AE589A17E595}" srcOrd="1" destOrd="0" presId="urn:microsoft.com/office/officeart/2005/8/layout/orgChart1"/>
    <dgm:cxn modelId="{4F69F022-F38D-6840-B002-0549EB606022}" type="presOf" srcId="{4D902E5B-D90B-4944-BA58-1B03F487038C}" destId="{1CAE65AF-B4C7-E342-B72A-CBBFD4D82A83}" srcOrd="0" destOrd="0" presId="urn:microsoft.com/office/officeart/2005/8/layout/orgChart1"/>
    <dgm:cxn modelId="{3E825928-CC23-C642-B35A-B2F0E5EC4BEF}" srcId="{DB226412-D8D8-924D-B267-DF5FF02D0950}" destId="{9964E211-6B1E-5B42-A292-92FA4248F853}" srcOrd="0" destOrd="0" parTransId="{4D4058BF-C8C8-894D-A447-DB10882F72D6}" sibTransId="{30ADD5B5-AC5B-CF46-A272-58034ACF6175}"/>
    <dgm:cxn modelId="{E0098631-5597-8140-92C3-5E5F0EE57A86}" type="presOf" srcId="{2D67C0BB-205A-5B49-BA8A-2A2509C5C995}" destId="{F3C9842B-569D-F643-B846-BA840EB5D2AD}" srcOrd="0" destOrd="0" presId="urn:microsoft.com/office/officeart/2005/8/layout/orgChart1"/>
    <dgm:cxn modelId="{2651BE35-EF3B-D24B-9447-AB8D6EB83286}" type="presOf" srcId="{0E47E5B2-D435-094F-8387-DCA516C231E2}" destId="{05797C2A-E778-E043-ADFB-C20561F56E15}" srcOrd="0" destOrd="0" presId="urn:microsoft.com/office/officeart/2005/8/layout/orgChart1"/>
    <dgm:cxn modelId="{4EEF863C-6B6E-EC48-8D02-4F524550340B}" type="presOf" srcId="{BA5F766B-628A-8346-B2E6-8E06E418E328}" destId="{AE232ED3-7298-2E41-A8D3-1E86A21CAC5C}" srcOrd="1" destOrd="0" presId="urn:microsoft.com/office/officeart/2005/8/layout/orgChart1"/>
    <dgm:cxn modelId="{805AD53C-8410-B149-8454-A32C02898C34}" type="presOf" srcId="{41185E8B-6010-D544-A32A-C7A27DD6D7E9}" destId="{35566C07-CDD5-8A42-8FE0-40F67C6E8874}" srcOrd="0" destOrd="0" presId="urn:microsoft.com/office/officeart/2005/8/layout/orgChart1"/>
    <dgm:cxn modelId="{69694B40-99A3-9F47-8E3B-FFA0CFA320F1}" type="presOf" srcId="{302EA733-D026-8044-888F-0FAA221DC646}" destId="{3257940F-A101-1A47-A705-49016C7901BF}" srcOrd="1" destOrd="0" presId="urn:microsoft.com/office/officeart/2005/8/layout/orgChart1"/>
    <dgm:cxn modelId="{115AD145-0B26-0741-9BC1-6B13E7AF9531}" type="presOf" srcId="{4D36CC1C-00C6-9B44-812E-CEDABBEB2D90}" destId="{5775C4F1-BA22-6241-9571-E2CE2C9D259E}" srcOrd="0" destOrd="0" presId="urn:microsoft.com/office/officeart/2005/8/layout/orgChart1"/>
    <dgm:cxn modelId="{14F6094F-6F43-544A-9851-2980CF30E697}" type="presOf" srcId="{4D36CC1C-00C6-9B44-812E-CEDABBEB2D90}" destId="{DC00ABCA-1BB3-0443-A7CA-4B0F672DDF32}" srcOrd="1" destOrd="0" presId="urn:microsoft.com/office/officeart/2005/8/layout/orgChart1"/>
    <dgm:cxn modelId="{5B3EA153-A46F-024A-AFFE-EA95F34130CB}" srcId="{0292D454-74D8-2248-B25A-6AE62FB33618}" destId="{7D1B35D6-DA89-FF4B-AC38-B39D8B59477E}" srcOrd="0" destOrd="0" parTransId="{2D67C0BB-205A-5B49-BA8A-2A2509C5C995}" sibTransId="{A3A32C86-A333-7742-93A9-1ADA09B94671}"/>
    <dgm:cxn modelId="{E524B456-BF22-0C40-92A0-0A86D96AC792}" srcId="{3A08AE6F-EC29-AC48-A8BA-7B8AE28B572E}" destId="{ABAD4CE3-F042-2740-8253-94F94C5EC7BB}" srcOrd="0" destOrd="0" parTransId="{C00D1266-AE75-844D-A300-55F08A5CB7E8}" sibTransId="{751A3E98-4E21-774E-81A4-FE4A15FC7508}"/>
    <dgm:cxn modelId="{C74C3057-C039-E845-B4B4-C12069BF9024}" type="presOf" srcId="{5F030350-2817-3E4C-B912-C08447BA1DB1}" destId="{85755FC2-DFCE-D145-8A4B-384F8C7011EE}" srcOrd="0" destOrd="0" presId="urn:microsoft.com/office/officeart/2005/8/layout/orgChart1"/>
    <dgm:cxn modelId="{E5E1FC5A-601D-6E48-B36F-A253C3384767}" srcId="{9964E211-6B1E-5B42-A292-92FA4248F853}" destId="{4D36CC1C-00C6-9B44-812E-CEDABBEB2D90}" srcOrd="0" destOrd="0" parTransId="{48D818C7-F296-9D49-B1C2-28166BAD7043}" sibTransId="{25617BD1-CCB2-8B48-A827-0C846866C56E}"/>
    <dgm:cxn modelId="{BE72E45C-F221-8749-8C0A-5AACC08B3775}" type="presOf" srcId="{053B18FA-0892-A743-A85A-AB6541BE71E1}" destId="{4774B84D-9E60-6043-B9E3-D539A0E1B981}" srcOrd="0" destOrd="0" presId="urn:microsoft.com/office/officeart/2005/8/layout/orgChart1"/>
    <dgm:cxn modelId="{4D177264-0D1A-D64B-A381-67D7488AB2F6}" type="presOf" srcId="{3A08AE6F-EC29-AC48-A8BA-7B8AE28B572E}" destId="{24AA7F90-EE9F-1C42-96C3-CD1AE13500EA}" srcOrd="1" destOrd="0" presId="urn:microsoft.com/office/officeart/2005/8/layout/orgChart1"/>
    <dgm:cxn modelId="{CAAADA69-B97B-FB4F-BA58-EBC0C6B0F518}" type="presOf" srcId="{F48D8BE0-12D5-434F-B779-68688427F54E}" destId="{51D01378-92F4-2046-B875-86F639CF2C90}" srcOrd="0" destOrd="0" presId="urn:microsoft.com/office/officeart/2005/8/layout/orgChart1"/>
    <dgm:cxn modelId="{12D1066D-B1D7-2442-8D84-A7655D03E0D7}" type="presOf" srcId="{BC456C1B-8938-3F4D-A496-C870FA705808}" destId="{53452165-57F1-F946-AD48-FF25EF6388D0}" srcOrd="1" destOrd="0" presId="urn:microsoft.com/office/officeart/2005/8/layout/orgChart1"/>
    <dgm:cxn modelId="{8EDD7477-99C7-8F4F-95A8-A15B2ACA993C}" type="presOf" srcId="{B011FC3A-46F7-B04F-805C-87AB75DAFE8D}" destId="{3BAFF770-3100-5F4E-A54E-407748F3B0DF}" srcOrd="1" destOrd="0" presId="urn:microsoft.com/office/officeart/2005/8/layout/orgChart1"/>
    <dgm:cxn modelId="{F2D27A7C-2A0B-C54E-9BD3-A63DAADCA643}" type="presOf" srcId="{CCFE86CF-C367-104F-80D4-FDE017429E9C}" destId="{87F19159-157A-194D-8567-4ED4C10C56BA}" srcOrd="0" destOrd="0" presId="urn:microsoft.com/office/officeart/2005/8/layout/orgChart1"/>
    <dgm:cxn modelId="{9C006580-72F9-F643-A1E2-E2F1B1678FF8}" type="presOf" srcId="{D256CBA0-F0EE-3344-B267-49A3853D56E5}" destId="{71FEF563-135C-BE48-B2C1-9F6B63F07B66}" srcOrd="1" destOrd="0" presId="urn:microsoft.com/office/officeart/2005/8/layout/orgChart1"/>
    <dgm:cxn modelId="{772FF483-DF7D-B44F-9991-0C66EE5EADBE}" srcId="{0292D454-74D8-2248-B25A-6AE62FB33618}" destId="{302EA733-D026-8044-888F-0FAA221DC646}" srcOrd="1" destOrd="0" parTransId="{C21B5256-DD0B-CF47-AE98-9173B8A64E62}" sibTransId="{B628C657-77AD-704A-A909-E9CB931EA4D0}"/>
    <dgm:cxn modelId="{5CAFCF84-8C74-1144-A7EA-44EC1D9CEDB5}" type="presOf" srcId="{ABAD4CE3-F042-2740-8253-94F94C5EC7BB}" destId="{469EC739-211B-344E-9B48-965C8BB8CAB6}" srcOrd="0" destOrd="0" presId="urn:microsoft.com/office/officeart/2005/8/layout/orgChart1"/>
    <dgm:cxn modelId="{0C4ABF85-B6F0-7049-AB8F-2DFC94895767}" type="presOf" srcId="{DB226412-D8D8-924D-B267-DF5FF02D0950}" destId="{ED5BA4C8-69CB-2643-93EF-9D27AC497359}" srcOrd="0" destOrd="0" presId="urn:microsoft.com/office/officeart/2005/8/layout/orgChart1"/>
    <dgm:cxn modelId="{57B15C8E-C8C5-9B4B-805B-DACDBF699DF8}" srcId="{3A08AE6F-EC29-AC48-A8BA-7B8AE28B572E}" destId="{D256CBA0-F0EE-3344-B267-49A3853D56E5}" srcOrd="1" destOrd="0" parTransId="{290F7B29-A612-5141-A76B-DFF65CE589DE}" sibTransId="{7EB918DF-2454-6C4E-A2FD-439960248337}"/>
    <dgm:cxn modelId="{FBF3668E-CD74-CE44-9F66-56362714E499}" type="presOf" srcId="{0292D454-74D8-2248-B25A-6AE62FB33618}" destId="{7FE5B8AF-ABDD-F64A-B8A7-7AD3C08DCA19}" srcOrd="1" destOrd="0" presId="urn:microsoft.com/office/officeart/2005/8/layout/orgChart1"/>
    <dgm:cxn modelId="{4977838F-F1C4-6146-B091-2B8819B2F032}" srcId="{9964E211-6B1E-5B42-A292-92FA4248F853}" destId="{A1A4B542-21F1-7E4F-AF3A-4AABD357A874}" srcOrd="1" destOrd="0" parTransId="{90A01680-C10C-1C48-BF83-29B86153F6D2}" sibTransId="{7A2741E4-C8F9-174D-A4A5-CDFD93695DAC}"/>
    <dgm:cxn modelId="{85E6D78F-EC1E-014F-8C86-F95E957C6F3A}" type="presOf" srcId="{B6DAB5E3-5C77-944C-9925-0C2FE97AF2DF}" destId="{46819C5D-933E-3B48-B7D8-80477966644B}" srcOrd="0" destOrd="0" presId="urn:microsoft.com/office/officeart/2005/8/layout/orgChart1"/>
    <dgm:cxn modelId="{448C0596-EB3D-3F4D-92A0-E2FCAB262600}" type="presOf" srcId="{A1A4B542-21F1-7E4F-AF3A-4AABD357A874}" destId="{900DDB33-000B-C247-801A-82CDB9E5858F}" srcOrd="1" destOrd="0" presId="urn:microsoft.com/office/officeart/2005/8/layout/orgChart1"/>
    <dgm:cxn modelId="{4D9E3E9B-E585-E046-863E-8FDFF3B3474B}" type="presOf" srcId="{706286F6-C7A3-E447-B8EE-F1F91E01B19C}" destId="{F3F07527-6FE2-D74D-9599-5E404AEBD7CB}" srcOrd="0" destOrd="0" presId="urn:microsoft.com/office/officeart/2005/8/layout/orgChart1"/>
    <dgm:cxn modelId="{6D72AC9C-1F98-624E-AAC0-4B623D51FE3F}" type="presOf" srcId="{E9F05DE1-4B1D-AD45-AD75-6258B4170EC5}" destId="{0E0AE691-68BE-4845-9D05-293E2F04CFEE}" srcOrd="0" destOrd="0" presId="urn:microsoft.com/office/officeart/2005/8/layout/orgChart1"/>
    <dgm:cxn modelId="{FBD10B9F-6461-9C49-B848-6BED893523CE}" type="presOf" srcId="{7D1B35D6-DA89-FF4B-AC38-B39D8B59477E}" destId="{B6D1E8E7-5B14-F849-8CA4-724C7B1AE0DD}" srcOrd="0" destOrd="0" presId="urn:microsoft.com/office/officeart/2005/8/layout/orgChart1"/>
    <dgm:cxn modelId="{354BD19F-398A-7D4B-8813-09FE67B56152}" srcId="{FFBB39C7-A664-0E40-AE58-DEDC504C717D}" destId="{EC8B1D10-5366-3A41-BD1D-62E2E273918B}" srcOrd="2" destOrd="0" parTransId="{4D902E5B-D90B-4944-BA58-1B03F487038C}" sibTransId="{6395CE0B-12BE-3041-B694-C1907C5F2AB9}"/>
    <dgm:cxn modelId="{79B344A3-B315-F340-926D-DF3C58B636D8}" type="presOf" srcId="{4215B4E4-C0E0-F941-8FAB-68E2283697D8}" destId="{6BC753A1-6781-3D48-95D9-C00ED3A8D78F}" srcOrd="0" destOrd="0" presId="urn:microsoft.com/office/officeart/2005/8/layout/orgChart1"/>
    <dgm:cxn modelId="{985028A6-CE90-8F45-ABC9-7763EC56DFBA}" srcId="{0292D454-74D8-2248-B25A-6AE62FB33618}" destId="{B6DAB5E3-5C77-944C-9925-0C2FE97AF2DF}" srcOrd="2" destOrd="0" parTransId="{E9F05DE1-4B1D-AD45-AD75-6258B4170EC5}" sibTransId="{C1FA30E9-E148-2245-BCEE-9B98BD9795EA}"/>
    <dgm:cxn modelId="{6D0EBAAC-BF28-D043-B516-A852889F2886}" srcId="{9964E211-6B1E-5B42-A292-92FA4248F853}" destId="{0292D454-74D8-2248-B25A-6AE62FB33618}" srcOrd="5" destOrd="0" parTransId="{CCFE86CF-C367-104F-80D4-FDE017429E9C}" sibTransId="{F6A96A24-9CB8-7E42-AA5E-BD53462C230A}"/>
    <dgm:cxn modelId="{D491FEAD-6E35-7540-AE5E-6FC12E19443C}" srcId="{FFBB39C7-A664-0E40-AE58-DEDC504C717D}" destId="{8CDE979A-2372-2E4E-9110-C6E072B67E77}" srcOrd="3" destOrd="0" parTransId="{F48D8BE0-12D5-434F-B779-68688427F54E}" sibTransId="{4B7D8B13-7E3A-F840-A865-88D6CEB43974}"/>
    <dgm:cxn modelId="{B1246FAE-FCC2-A14F-BF3C-5DD2972F2511}" srcId="{9964E211-6B1E-5B42-A292-92FA4248F853}" destId="{FFBB39C7-A664-0E40-AE58-DEDC504C717D}" srcOrd="3" destOrd="0" parTransId="{0E47E5B2-D435-094F-8387-DCA516C231E2}" sibTransId="{0BEDC511-3AD0-394E-8C4D-CB80035A019E}"/>
    <dgm:cxn modelId="{74F1FEB2-8DF8-9543-8508-75D65DD0F15C}" type="presOf" srcId="{A16C150E-1D04-0E49-9E82-321F45176A35}" destId="{04944336-23F7-994F-89B9-5AA4A2413F71}" srcOrd="0" destOrd="0" presId="urn:microsoft.com/office/officeart/2005/8/layout/orgChart1"/>
    <dgm:cxn modelId="{BA8293B7-8863-8C48-AC7B-68D7F2E34BA9}" type="presOf" srcId="{7D1B35D6-DA89-FF4B-AC38-B39D8B59477E}" destId="{656661CC-15E7-874F-ACDD-272D65FFA818}" srcOrd="1" destOrd="0" presId="urn:microsoft.com/office/officeart/2005/8/layout/orgChart1"/>
    <dgm:cxn modelId="{8B4496BF-3D58-7D4A-9724-6EA51F12F829}" type="presOf" srcId="{302EA733-D026-8044-888F-0FAA221DC646}" destId="{56EFAB14-05AD-3C43-932B-6AF1984F988F}" srcOrd="0" destOrd="0" presId="urn:microsoft.com/office/officeart/2005/8/layout/orgChart1"/>
    <dgm:cxn modelId="{9CD588C1-67D4-584B-9B10-9C39C2FE71B3}" type="presOf" srcId="{D256CBA0-F0EE-3344-B267-49A3853D56E5}" destId="{C011E357-4E7C-E64E-A195-D25641B931D6}" srcOrd="0" destOrd="0" presId="urn:microsoft.com/office/officeart/2005/8/layout/orgChart1"/>
    <dgm:cxn modelId="{65D345C6-98EA-E945-8747-05D8A22F5018}" type="presOf" srcId="{30C1D6DF-07B4-724D-9B80-0E9F33F81985}" destId="{AF25BFA9-B352-8545-90B6-BCD32EB959A6}" srcOrd="0" destOrd="0" presId="urn:microsoft.com/office/officeart/2005/8/layout/orgChart1"/>
    <dgm:cxn modelId="{254FA7C8-89BC-EF41-8F92-CD128201544C}" type="presOf" srcId="{48D818C7-F296-9D49-B1C2-28166BAD7043}" destId="{DB27C62D-A277-3443-9892-F9C829A344E8}" srcOrd="0" destOrd="0" presId="urn:microsoft.com/office/officeart/2005/8/layout/orgChart1"/>
    <dgm:cxn modelId="{D30F3ACA-4BB2-E74D-AB47-55CCC4989EBF}" type="presOf" srcId="{0292D454-74D8-2248-B25A-6AE62FB33618}" destId="{4F8AF12D-80CE-DB4E-B903-54BCED29CA0F}" srcOrd="0" destOrd="0" presId="urn:microsoft.com/office/officeart/2005/8/layout/orgChart1"/>
    <dgm:cxn modelId="{05FBDACF-EF05-AC45-9856-052EA9F305BF}" type="presOf" srcId="{0BFED424-0669-C24D-994B-955D5E4032F1}" destId="{B075200B-53C9-4C4D-87AC-715D32DA13E9}" srcOrd="0" destOrd="0" presId="urn:microsoft.com/office/officeart/2005/8/layout/orgChart1"/>
    <dgm:cxn modelId="{116094D1-0DFD-A241-A700-FA76723B9E6F}" type="presOf" srcId="{B011FC3A-46F7-B04F-805C-87AB75DAFE8D}" destId="{38B330D4-76EF-634D-97EB-265B39CD4090}" srcOrd="0" destOrd="0" presId="urn:microsoft.com/office/officeart/2005/8/layout/orgChart1"/>
    <dgm:cxn modelId="{69DAB8D1-8CEC-6A4C-881F-ED94847C1803}" type="presOf" srcId="{290F7B29-A612-5141-A76B-DFF65CE589DE}" destId="{94B21B1F-B260-D14F-8B34-D9A755562756}" srcOrd="0" destOrd="0" presId="urn:microsoft.com/office/officeart/2005/8/layout/orgChart1"/>
    <dgm:cxn modelId="{12FD9CD2-4AE2-A540-B4C8-799B9F73A2A4}" type="presOf" srcId="{FFBB39C7-A664-0E40-AE58-DEDC504C717D}" destId="{EB0E93EA-3FFF-CC4E-92E2-243E43DDDF03}" srcOrd="1" destOrd="0" presId="urn:microsoft.com/office/officeart/2005/8/layout/orgChart1"/>
    <dgm:cxn modelId="{E62513D4-577C-B040-AF73-D8F78F93EB07}" type="presOf" srcId="{9964E211-6B1E-5B42-A292-92FA4248F853}" destId="{68ECE765-1BC5-E549-8D9A-01BAB89952A6}" srcOrd="1" destOrd="0" presId="urn:microsoft.com/office/officeart/2005/8/layout/orgChart1"/>
    <dgm:cxn modelId="{044B57D6-DDCD-9340-B599-EB7C38F4BDD6}" srcId="{B011FC3A-46F7-B04F-805C-87AB75DAFE8D}" destId="{BC456C1B-8938-3F4D-A496-C870FA705808}" srcOrd="0" destOrd="0" parTransId="{5F030350-2817-3E4C-B912-C08447BA1DB1}" sibTransId="{B9888A08-DDB9-9846-9D97-9725D2803430}"/>
    <dgm:cxn modelId="{9A16A4D6-9985-3D4D-9BBC-DC65FA7A0B29}" srcId="{9964E211-6B1E-5B42-A292-92FA4248F853}" destId="{B011FC3A-46F7-B04F-805C-87AB75DAFE8D}" srcOrd="4" destOrd="0" parTransId="{4215B4E4-C0E0-F941-8FAB-68E2283697D8}" sibTransId="{AEF2286D-78DF-9348-B10F-105E1D7F6DDD}"/>
    <dgm:cxn modelId="{5193FADC-DA90-6149-A582-02BA074B8591}" type="presOf" srcId="{BC456C1B-8938-3F4D-A496-C870FA705808}" destId="{FD6F960D-8896-6F45-B8B8-B112390A7A4C}" srcOrd="0" destOrd="0" presId="urn:microsoft.com/office/officeart/2005/8/layout/orgChart1"/>
    <dgm:cxn modelId="{669813E8-343E-E647-9114-6C963079DBC6}" type="presOf" srcId="{FFBB39C7-A664-0E40-AE58-DEDC504C717D}" destId="{40E20038-4814-1C4A-ABB9-CB5C65367C8C}" srcOrd="0" destOrd="0" presId="urn:microsoft.com/office/officeart/2005/8/layout/orgChart1"/>
    <dgm:cxn modelId="{C55F34E8-05B3-C541-A979-08966E183D65}" type="presOf" srcId="{369A00DF-1EDE-1F44-817C-3F36E3F2812C}" destId="{FFF7481C-94B6-FF45-8094-AB168C858F08}" srcOrd="0" destOrd="0" presId="urn:microsoft.com/office/officeart/2005/8/layout/orgChart1"/>
    <dgm:cxn modelId="{A6A7FDE8-0878-FB42-AB7B-5BCC1C708DCB}" srcId="{FFBB39C7-A664-0E40-AE58-DEDC504C717D}" destId="{053B18FA-0892-A743-A85A-AB6541BE71E1}" srcOrd="1" destOrd="0" parTransId="{41185E8B-6010-D544-A32A-C7A27DD6D7E9}" sibTransId="{812266A8-15FC-9342-AD72-42F9DB56C580}"/>
    <dgm:cxn modelId="{4B6949F0-4507-8C4C-9415-5E73782F2B24}" type="presOf" srcId="{ABAD4CE3-F042-2740-8253-94F94C5EC7BB}" destId="{663F869C-7A46-144C-ACDC-AA908748EE8A}" srcOrd="1" destOrd="0" presId="urn:microsoft.com/office/officeart/2005/8/layout/orgChart1"/>
    <dgm:cxn modelId="{805688F3-DDE9-D740-8712-A2B5CF400D82}" type="presOf" srcId="{B6DAB5E3-5C77-944C-9925-0C2FE97AF2DF}" destId="{A0665D82-5A92-1C44-AAC9-76E0D533456E}" srcOrd="1" destOrd="0" presId="urn:microsoft.com/office/officeart/2005/8/layout/orgChart1"/>
    <dgm:cxn modelId="{F31E3FF6-A939-4D41-B2D5-C621AC80259A}" type="presOf" srcId="{C00D1266-AE75-844D-A300-55F08A5CB7E8}" destId="{82BB8AAA-CAF5-514D-9D63-D4A33B64F118}" srcOrd="0" destOrd="0" presId="urn:microsoft.com/office/officeart/2005/8/layout/orgChart1"/>
    <dgm:cxn modelId="{6E4291F6-AD6F-4846-852D-F7CC2D0694A3}" type="presOf" srcId="{9964E211-6B1E-5B42-A292-92FA4248F853}" destId="{DF272100-F581-9C4A-A305-4FFA4D5C02F0}" srcOrd="0" destOrd="0" presId="urn:microsoft.com/office/officeart/2005/8/layout/orgChart1"/>
    <dgm:cxn modelId="{B4058AFA-2CB0-2448-83E6-3BC8C682E9E7}" type="presOf" srcId="{90A01680-C10C-1C48-BF83-29B86153F6D2}" destId="{09192B91-2F86-914E-8380-00C266D5ABBB}" srcOrd="0" destOrd="0" presId="urn:microsoft.com/office/officeart/2005/8/layout/orgChart1"/>
    <dgm:cxn modelId="{D94095FD-1041-1643-85FF-E9DB5FEB9917}" type="presOf" srcId="{EC8B1D10-5366-3A41-BD1D-62E2E273918B}" destId="{7C4CFB3E-E5B2-1545-B1FA-5601CD7A286B}" srcOrd="1" destOrd="0" presId="urn:microsoft.com/office/officeart/2005/8/layout/orgChart1"/>
    <dgm:cxn modelId="{498154FE-6932-674B-A7E8-6B50796C0F5B}" type="presOf" srcId="{0BFED424-0669-C24D-994B-955D5E4032F1}" destId="{620E3E09-8E00-F847-B6B8-CE6083A33D5F}" srcOrd="1" destOrd="0" presId="urn:microsoft.com/office/officeart/2005/8/layout/orgChart1"/>
    <dgm:cxn modelId="{9040E7FB-2AC4-BA46-B064-29BEABBBCB29}" type="presParOf" srcId="{ED5BA4C8-69CB-2643-93EF-9D27AC497359}" destId="{7E99A89C-3698-C544-8DAD-888406E21E66}" srcOrd="0" destOrd="0" presId="urn:microsoft.com/office/officeart/2005/8/layout/orgChart1"/>
    <dgm:cxn modelId="{746180E5-0DA0-AF42-8A23-F32964553C1B}" type="presParOf" srcId="{7E99A89C-3698-C544-8DAD-888406E21E66}" destId="{5BE68189-2C81-3446-A50F-DA1098F5ED97}" srcOrd="0" destOrd="0" presId="urn:microsoft.com/office/officeart/2005/8/layout/orgChart1"/>
    <dgm:cxn modelId="{C44AD9A8-B850-A143-A78A-9B3ED91FB7C1}" type="presParOf" srcId="{5BE68189-2C81-3446-A50F-DA1098F5ED97}" destId="{DF272100-F581-9C4A-A305-4FFA4D5C02F0}" srcOrd="0" destOrd="0" presId="urn:microsoft.com/office/officeart/2005/8/layout/orgChart1"/>
    <dgm:cxn modelId="{3596E2AD-06B6-224E-A573-F472B8C736C0}" type="presParOf" srcId="{5BE68189-2C81-3446-A50F-DA1098F5ED97}" destId="{68ECE765-1BC5-E549-8D9A-01BAB89952A6}" srcOrd="1" destOrd="0" presId="urn:microsoft.com/office/officeart/2005/8/layout/orgChart1"/>
    <dgm:cxn modelId="{0B57671F-FA97-2A42-B541-B164336D20C3}" type="presParOf" srcId="{7E99A89C-3698-C544-8DAD-888406E21E66}" destId="{9B1BDA36-04D4-FD40-B683-54B611295CA6}" srcOrd="1" destOrd="0" presId="urn:microsoft.com/office/officeart/2005/8/layout/orgChart1"/>
    <dgm:cxn modelId="{E0F29DFA-D97B-164C-A3CB-6DC6C9E5D509}" type="presParOf" srcId="{9B1BDA36-04D4-FD40-B683-54B611295CA6}" destId="{F3F07527-6FE2-D74D-9599-5E404AEBD7CB}" srcOrd="0" destOrd="0" presId="urn:microsoft.com/office/officeart/2005/8/layout/orgChart1"/>
    <dgm:cxn modelId="{A4D8400E-5BE9-5C46-B4E2-40B488DB5E99}" type="presParOf" srcId="{9B1BDA36-04D4-FD40-B683-54B611295CA6}" destId="{B040528F-8842-F443-88EE-D9974F18783A}" srcOrd="1" destOrd="0" presId="urn:microsoft.com/office/officeart/2005/8/layout/orgChart1"/>
    <dgm:cxn modelId="{FCBC2FC3-2A81-7245-BAF8-6830F038FEE3}" type="presParOf" srcId="{B040528F-8842-F443-88EE-D9974F18783A}" destId="{3DC8F25D-2F7C-CC4C-8550-E141E5976206}" srcOrd="0" destOrd="0" presId="urn:microsoft.com/office/officeart/2005/8/layout/orgChart1"/>
    <dgm:cxn modelId="{824F8EE7-EE63-C142-A6B5-62595585D709}" type="presParOf" srcId="{3DC8F25D-2F7C-CC4C-8550-E141E5976206}" destId="{1436AC12-6C59-9F4C-91FA-45D7F9579FED}" srcOrd="0" destOrd="0" presId="urn:microsoft.com/office/officeart/2005/8/layout/orgChart1"/>
    <dgm:cxn modelId="{937CF9DA-01D7-B946-AE90-8FB5782CFDE1}" type="presParOf" srcId="{3DC8F25D-2F7C-CC4C-8550-E141E5976206}" destId="{24AA7F90-EE9F-1C42-96C3-CD1AE13500EA}" srcOrd="1" destOrd="0" presId="urn:microsoft.com/office/officeart/2005/8/layout/orgChart1"/>
    <dgm:cxn modelId="{1A4F3F56-5AC9-0345-A674-45B5ABFCBDDF}" type="presParOf" srcId="{B040528F-8842-F443-88EE-D9974F18783A}" destId="{3C3BF4F5-09BB-8242-81CC-EBB775E4C879}" srcOrd="1" destOrd="0" presId="urn:microsoft.com/office/officeart/2005/8/layout/orgChart1"/>
    <dgm:cxn modelId="{2D4BFD2F-604A-5042-BFD1-898DFA891DCE}" type="presParOf" srcId="{3C3BF4F5-09BB-8242-81CC-EBB775E4C879}" destId="{82BB8AAA-CAF5-514D-9D63-D4A33B64F118}" srcOrd="0" destOrd="0" presId="urn:microsoft.com/office/officeart/2005/8/layout/orgChart1"/>
    <dgm:cxn modelId="{65836E36-FBA5-9247-B1F4-8A80B9974EA2}" type="presParOf" srcId="{3C3BF4F5-09BB-8242-81CC-EBB775E4C879}" destId="{8BAFE023-37D7-E841-9663-90D9EAF6A204}" srcOrd="1" destOrd="0" presId="urn:microsoft.com/office/officeart/2005/8/layout/orgChart1"/>
    <dgm:cxn modelId="{2B884427-3C70-8B43-82C9-74D947DA1995}" type="presParOf" srcId="{8BAFE023-37D7-E841-9663-90D9EAF6A204}" destId="{9596F72C-B885-FC44-A255-6C3E6B3123AD}" srcOrd="0" destOrd="0" presId="urn:microsoft.com/office/officeart/2005/8/layout/orgChart1"/>
    <dgm:cxn modelId="{9CE4324C-25AB-4641-95F9-36DAFEF29E0C}" type="presParOf" srcId="{9596F72C-B885-FC44-A255-6C3E6B3123AD}" destId="{469EC739-211B-344E-9B48-965C8BB8CAB6}" srcOrd="0" destOrd="0" presId="urn:microsoft.com/office/officeart/2005/8/layout/orgChart1"/>
    <dgm:cxn modelId="{E580CB56-D275-1245-8B15-4126B1174542}" type="presParOf" srcId="{9596F72C-B885-FC44-A255-6C3E6B3123AD}" destId="{663F869C-7A46-144C-ACDC-AA908748EE8A}" srcOrd="1" destOrd="0" presId="urn:microsoft.com/office/officeart/2005/8/layout/orgChart1"/>
    <dgm:cxn modelId="{A72A5C72-6A79-6E42-A494-5391E783582C}" type="presParOf" srcId="{8BAFE023-37D7-E841-9663-90D9EAF6A204}" destId="{5B5DF20B-29FC-FF42-AB74-E89643472D10}" srcOrd="1" destOrd="0" presId="urn:microsoft.com/office/officeart/2005/8/layout/orgChart1"/>
    <dgm:cxn modelId="{14AFCD96-B2B8-4D45-8065-48431E664BC7}" type="presParOf" srcId="{8BAFE023-37D7-E841-9663-90D9EAF6A204}" destId="{99A15C77-FA36-D845-88A3-FF82987FFEE6}" srcOrd="2" destOrd="0" presId="urn:microsoft.com/office/officeart/2005/8/layout/orgChart1"/>
    <dgm:cxn modelId="{61F7A9EA-9060-F341-AC71-A9E10E763DE3}" type="presParOf" srcId="{3C3BF4F5-09BB-8242-81CC-EBB775E4C879}" destId="{94B21B1F-B260-D14F-8B34-D9A755562756}" srcOrd="2" destOrd="0" presId="urn:microsoft.com/office/officeart/2005/8/layout/orgChart1"/>
    <dgm:cxn modelId="{01E96971-01F3-5A4F-A9F2-7B6F90416F31}" type="presParOf" srcId="{3C3BF4F5-09BB-8242-81CC-EBB775E4C879}" destId="{CF9C9081-9CA6-4F4C-AF39-C1B39FC43908}" srcOrd="3" destOrd="0" presId="urn:microsoft.com/office/officeart/2005/8/layout/orgChart1"/>
    <dgm:cxn modelId="{20671262-77C7-2345-ABE0-96CAF9F20A14}" type="presParOf" srcId="{CF9C9081-9CA6-4F4C-AF39-C1B39FC43908}" destId="{84533BCF-5B4F-E647-8F36-ED0622246FCA}" srcOrd="0" destOrd="0" presId="urn:microsoft.com/office/officeart/2005/8/layout/orgChart1"/>
    <dgm:cxn modelId="{F7BFA57B-6718-6243-9A7B-E2634FC9A6B0}" type="presParOf" srcId="{84533BCF-5B4F-E647-8F36-ED0622246FCA}" destId="{C011E357-4E7C-E64E-A195-D25641B931D6}" srcOrd="0" destOrd="0" presId="urn:microsoft.com/office/officeart/2005/8/layout/orgChart1"/>
    <dgm:cxn modelId="{435929ED-7B3E-5746-934F-09C289DB3D11}" type="presParOf" srcId="{84533BCF-5B4F-E647-8F36-ED0622246FCA}" destId="{71FEF563-135C-BE48-B2C1-9F6B63F07B66}" srcOrd="1" destOrd="0" presId="urn:microsoft.com/office/officeart/2005/8/layout/orgChart1"/>
    <dgm:cxn modelId="{4D434121-F3CA-A241-9041-3E54A7F8B153}" type="presParOf" srcId="{CF9C9081-9CA6-4F4C-AF39-C1B39FC43908}" destId="{C8AC848C-3229-2E4C-8EFC-2333C299BF22}" srcOrd="1" destOrd="0" presId="urn:microsoft.com/office/officeart/2005/8/layout/orgChart1"/>
    <dgm:cxn modelId="{08EBE228-18AA-EC4C-BCD6-5ACBB2F614EE}" type="presParOf" srcId="{CF9C9081-9CA6-4F4C-AF39-C1B39FC43908}" destId="{2D36966F-9036-0546-B58F-7EA5DBA19DBF}" srcOrd="2" destOrd="0" presId="urn:microsoft.com/office/officeart/2005/8/layout/orgChart1"/>
    <dgm:cxn modelId="{3428548A-52D8-CA44-99B9-C7797FCCCE80}" type="presParOf" srcId="{3C3BF4F5-09BB-8242-81CC-EBB775E4C879}" destId="{AF25BFA9-B352-8545-90B6-BCD32EB959A6}" srcOrd="4" destOrd="0" presId="urn:microsoft.com/office/officeart/2005/8/layout/orgChart1"/>
    <dgm:cxn modelId="{085514D9-5DBB-C641-BF25-EB78A7983A95}" type="presParOf" srcId="{3C3BF4F5-09BB-8242-81CC-EBB775E4C879}" destId="{7A7586A5-A300-7B47-AC11-39C36426B58A}" srcOrd="5" destOrd="0" presId="urn:microsoft.com/office/officeart/2005/8/layout/orgChart1"/>
    <dgm:cxn modelId="{E8139209-62AD-8F41-BBEB-256397CBF509}" type="presParOf" srcId="{7A7586A5-A300-7B47-AC11-39C36426B58A}" destId="{163C5942-9C22-DC48-BB3D-60746D5481ED}" srcOrd="0" destOrd="0" presId="urn:microsoft.com/office/officeart/2005/8/layout/orgChart1"/>
    <dgm:cxn modelId="{590D503C-3DF2-5342-9077-D95BDA299DB2}" type="presParOf" srcId="{163C5942-9C22-DC48-BB3D-60746D5481ED}" destId="{B075200B-53C9-4C4D-87AC-715D32DA13E9}" srcOrd="0" destOrd="0" presId="urn:microsoft.com/office/officeart/2005/8/layout/orgChart1"/>
    <dgm:cxn modelId="{A4986D7B-B480-FE42-9F27-96E5D75D9B34}" type="presParOf" srcId="{163C5942-9C22-DC48-BB3D-60746D5481ED}" destId="{620E3E09-8E00-F847-B6B8-CE6083A33D5F}" srcOrd="1" destOrd="0" presId="urn:microsoft.com/office/officeart/2005/8/layout/orgChart1"/>
    <dgm:cxn modelId="{7B39C7E3-408F-514D-8244-54D23114A4EB}" type="presParOf" srcId="{7A7586A5-A300-7B47-AC11-39C36426B58A}" destId="{342A8EF4-5D33-3346-9934-BD616033CC9C}" srcOrd="1" destOrd="0" presId="urn:microsoft.com/office/officeart/2005/8/layout/orgChart1"/>
    <dgm:cxn modelId="{02302653-04E4-E445-8D6E-AF413290CB61}" type="presParOf" srcId="{7A7586A5-A300-7B47-AC11-39C36426B58A}" destId="{91C6ED86-AE91-B64F-8765-41685438C0CD}" srcOrd="2" destOrd="0" presId="urn:microsoft.com/office/officeart/2005/8/layout/orgChart1"/>
    <dgm:cxn modelId="{1B52F9FB-E7B4-7143-B4FD-3906FBCC82F9}" type="presParOf" srcId="{B040528F-8842-F443-88EE-D9974F18783A}" destId="{646528D3-70D8-E24C-946E-3D015B8994B9}" srcOrd="2" destOrd="0" presId="urn:microsoft.com/office/officeart/2005/8/layout/orgChart1"/>
    <dgm:cxn modelId="{D81365FE-83E5-714D-8495-9C232B654B2A}" type="presParOf" srcId="{9B1BDA36-04D4-FD40-B683-54B611295CA6}" destId="{05797C2A-E778-E043-ADFB-C20561F56E15}" srcOrd="2" destOrd="0" presId="urn:microsoft.com/office/officeart/2005/8/layout/orgChart1"/>
    <dgm:cxn modelId="{0776506C-FCDF-3741-9F05-9E0FC52C1033}" type="presParOf" srcId="{9B1BDA36-04D4-FD40-B683-54B611295CA6}" destId="{D1D3F348-113D-7140-82A8-BAF09EE5936F}" srcOrd="3" destOrd="0" presId="urn:microsoft.com/office/officeart/2005/8/layout/orgChart1"/>
    <dgm:cxn modelId="{60D40E2B-EADD-4B41-8D17-E012E0EE6923}" type="presParOf" srcId="{D1D3F348-113D-7140-82A8-BAF09EE5936F}" destId="{385A61AA-0E8F-6D4D-AFAC-FC13B48A0B1A}" srcOrd="0" destOrd="0" presId="urn:microsoft.com/office/officeart/2005/8/layout/orgChart1"/>
    <dgm:cxn modelId="{65714025-2651-7A46-9866-EF6D0178B7F7}" type="presParOf" srcId="{385A61AA-0E8F-6D4D-AFAC-FC13B48A0B1A}" destId="{40E20038-4814-1C4A-ABB9-CB5C65367C8C}" srcOrd="0" destOrd="0" presId="urn:microsoft.com/office/officeart/2005/8/layout/orgChart1"/>
    <dgm:cxn modelId="{F188BF6E-9CD0-F84F-B0DE-11C9E780C7D3}" type="presParOf" srcId="{385A61AA-0E8F-6D4D-AFAC-FC13B48A0B1A}" destId="{EB0E93EA-3FFF-CC4E-92E2-243E43DDDF03}" srcOrd="1" destOrd="0" presId="urn:microsoft.com/office/officeart/2005/8/layout/orgChart1"/>
    <dgm:cxn modelId="{A2BAF7C6-5820-2147-9304-2DE247D3C595}" type="presParOf" srcId="{D1D3F348-113D-7140-82A8-BAF09EE5936F}" destId="{A61F536F-24A3-7546-8689-427139EC1FAF}" srcOrd="1" destOrd="0" presId="urn:microsoft.com/office/officeart/2005/8/layout/orgChart1"/>
    <dgm:cxn modelId="{86AE8805-0CDB-7145-8453-E5A4A3E9C6A9}" type="presParOf" srcId="{A61F536F-24A3-7546-8689-427139EC1FAF}" destId="{F76953A3-1FFF-834A-9CA9-F2B08D88331F}" srcOrd="0" destOrd="0" presId="urn:microsoft.com/office/officeart/2005/8/layout/orgChart1"/>
    <dgm:cxn modelId="{C96E265B-2E92-3A4B-BF54-1E7B088805D9}" type="presParOf" srcId="{A61F536F-24A3-7546-8689-427139EC1FAF}" destId="{067E154B-FA35-CC49-8098-CD218AFEF785}" srcOrd="1" destOrd="0" presId="urn:microsoft.com/office/officeart/2005/8/layout/orgChart1"/>
    <dgm:cxn modelId="{9B06017A-8298-C845-AAE7-3030FAA65345}" type="presParOf" srcId="{067E154B-FA35-CC49-8098-CD218AFEF785}" destId="{5C7726FB-ED46-FA4E-9D9C-47DFD37F5733}" srcOrd="0" destOrd="0" presId="urn:microsoft.com/office/officeart/2005/8/layout/orgChart1"/>
    <dgm:cxn modelId="{8953106A-0E72-2D4F-94DD-50BBC330A1F8}" type="presParOf" srcId="{5C7726FB-ED46-FA4E-9D9C-47DFD37F5733}" destId="{11D8E7C7-C0EC-AB43-A2DB-D6A079606283}" srcOrd="0" destOrd="0" presId="urn:microsoft.com/office/officeart/2005/8/layout/orgChart1"/>
    <dgm:cxn modelId="{10F8DC32-6A9D-2E43-B898-ED1E81F37806}" type="presParOf" srcId="{5C7726FB-ED46-FA4E-9D9C-47DFD37F5733}" destId="{AE232ED3-7298-2E41-A8D3-1E86A21CAC5C}" srcOrd="1" destOrd="0" presId="urn:microsoft.com/office/officeart/2005/8/layout/orgChart1"/>
    <dgm:cxn modelId="{F3F5F068-675B-9C47-A110-3D22620DF0F1}" type="presParOf" srcId="{067E154B-FA35-CC49-8098-CD218AFEF785}" destId="{0F0563AE-AC04-3744-89AE-FE5747920940}" srcOrd="1" destOrd="0" presId="urn:microsoft.com/office/officeart/2005/8/layout/orgChart1"/>
    <dgm:cxn modelId="{76F8FBB8-156B-5B4F-A290-5052362E6CE8}" type="presParOf" srcId="{067E154B-FA35-CC49-8098-CD218AFEF785}" destId="{91A0B74A-D8CA-2A4A-BF67-5BAF3387CDDA}" srcOrd="2" destOrd="0" presId="urn:microsoft.com/office/officeart/2005/8/layout/orgChart1"/>
    <dgm:cxn modelId="{9C01D1D6-D78D-B54E-AB51-D22F721A8A52}" type="presParOf" srcId="{A61F536F-24A3-7546-8689-427139EC1FAF}" destId="{35566C07-CDD5-8A42-8FE0-40F67C6E8874}" srcOrd="2" destOrd="0" presId="urn:microsoft.com/office/officeart/2005/8/layout/orgChart1"/>
    <dgm:cxn modelId="{043C63C0-4253-8746-BE2D-8B1D227C1B6A}" type="presParOf" srcId="{A61F536F-24A3-7546-8689-427139EC1FAF}" destId="{753FFD8C-3D26-D248-8EDB-E36D82634463}" srcOrd="3" destOrd="0" presId="urn:microsoft.com/office/officeart/2005/8/layout/orgChart1"/>
    <dgm:cxn modelId="{A27958E6-8E6E-0447-94EB-2DA64A92C47D}" type="presParOf" srcId="{753FFD8C-3D26-D248-8EDB-E36D82634463}" destId="{766E1538-8918-0F46-9FCE-504789B8255D}" srcOrd="0" destOrd="0" presId="urn:microsoft.com/office/officeart/2005/8/layout/orgChart1"/>
    <dgm:cxn modelId="{4F4072AB-B9A6-384C-B0AE-9ECB30FD4CE1}" type="presParOf" srcId="{766E1538-8918-0F46-9FCE-504789B8255D}" destId="{4774B84D-9E60-6043-B9E3-D539A0E1B981}" srcOrd="0" destOrd="0" presId="urn:microsoft.com/office/officeart/2005/8/layout/orgChart1"/>
    <dgm:cxn modelId="{EFE9AB9F-167E-2349-97C5-3D0D5F8AB352}" type="presParOf" srcId="{766E1538-8918-0F46-9FCE-504789B8255D}" destId="{9CCCB437-1B9C-8E46-B0CA-AE589A17E595}" srcOrd="1" destOrd="0" presId="urn:microsoft.com/office/officeart/2005/8/layout/orgChart1"/>
    <dgm:cxn modelId="{FAAA5467-61E7-E641-863A-B82406371ECB}" type="presParOf" srcId="{753FFD8C-3D26-D248-8EDB-E36D82634463}" destId="{A70BF264-E877-5B4C-B4F5-54CE28B7EAE2}" srcOrd="1" destOrd="0" presId="urn:microsoft.com/office/officeart/2005/8/layout/orgChart1"/>
    <dgm:cxn modelId="{05E89F6C-759F-0F4F-A07E-6198F27C108F}" type="presParOf" srcId="{753FFD8C-3D26-D248-8EDB-E36D82634463}" destId="{CD0DEE30-66A6-9C47-BD8F-026BC34C1C47}" srcOrd="2" destOrd="0" presId="urn:microsoft.com/office/officeart/2005/8/layout/orgChart1"/>
    <dgm:cxn modelId="{AEAD842B-8EDA-EA42-BC5E-AA1BCC0D70C6}" type="presParOf" srcId="{A61F536F-24A3-7546-8689-427139EC1FAF}" destId="{1CAE65AF-B4C7-E342-B72A-CBBFD4D82A83}" srcOrd="4" destOrd="0" presId="urn:microsoft.com/office/officeart/2005/8/layout/orgChart1"/>
    <dgm:cxn modelId="{D857E9A5-B387-3246-B19E-AF4C0B05C712}" type="presParOf" srcId="{A61F536F-24A3-7546-8689-427139EC1FAF}" destId="{D3A22F4F-DF05-3F41-8D31-B182B14FF37E}" srcOrd="5" destOrd="0" presId="urn:microsoft.com/office/officeart/2005/8/layout/orgChart1"/>
    <dgm:cxn modelId="{209A6201-11DE-5C4D-ABDE-68D6713898E5}" type="presParOf" srcId="{D3A22F4F-DF05-3F41-8D31-B182B14FF37E}" destId="{315A1A8A-A4C0-744A-83FA-BE4A1DCAAEDA}" srcOrd="0" destOrd="0" presId="urn:microsoft.com/office/officeart/2005/8/layout/orgChart1"/>
    <dgm:cxn modelId="{2A0A750C-1ACB-2241-82AD-743AA5F08A87}" type="presParOf" srcId="{315A1A8A-A4C0-744A-83FA-BE4A1DCAAEDA}" destId="{15AF3297-FB38-EC45-9B0C-95CC3B5E562B}" srcOrd="0" destOrd="0" presId="urn:microsoft.com/office/officeart/2005/8/layout/orgChart1"/>
    <dgm:cxn modelId="{21E15918-84F2-024B-B07A-48B82835E02D}" type="presParOf" srcId="{315A1A8A-A4C0-744A-83FA-BE4A1DCAAEDA}" destId="{7C4CFB3E-E5B2-1545-B1FA-5601CD7A286B}" srcOrd="1" destOrd="0" presId="urn:microsoft.com/office/officeart/2005/8/layout/orgChart1"/>
    <dgm:cxn modelId="{95240A36-9817-A041-8216-5EA5FA1972BD}" type="presParOf" srcId="{D3A22F4F-DF05-3F41-8D31-B182B14FF37E}" destId="{7B41D304-21AD-FF44-A740-2B3A911B8A37}" srcOrd="1" destOrd="0" presId="urn:microsoft.com/office/officeart/2005/8/layout/orgChart1"/>
    <dgm:cxn modelId="{A340C11B-54E9-294D-ABA9-8AE592C9D716}" type="presParOf" srcId="{D3A22F4F-DF05-3F41-8D31-B182B14FF37E}" destId="{01580CAF-250B-6848-97D3-CF1A10443839}" srcOrd="2" destOrd="0" presId="urn:microsoft.com/office/officeart/2005/8/layout/orgChart1"/>
    <dgm:cxn modelId="{55CF68BB-9360-3644-9461-375C67517991}" type="presParOf" srcId="{A61F536F-24A3-7546-8689-427139EC1FAF}" destId="{51D01378-92F4-2046-B875-86F639CF2C90}" srcOrd="6" destOrd="0" presId="urn:microsoft.com/office/officeart/2005/8/layout/orgChart1"/>
    <dgm:cxn modelId="{DC23EC1A-1DEF-CE49-85B7-1E2CBB113505}" type="presParOf" srcId="{A61F536F-24A3-7546-8689-427139EC1FAF}" destId="{079E8216-CCAE-D84C-8DC3-E561068DDBA0}" srcOrd="7" destOrd="0" presId="urn:microsoft.com/office/officeart/2005/8/layout/orgChart1"/>
    <dgm:cxn modelId="{794A3EC6-0775-1047-8ADD-E7D7FFE05C46}" type="presParOf" srcId="{079E8216-CCAE-D84C-8DC3-E561068DDBA0}" destId="{6AD5C50E-8D06-0948-8C12-C1043E5D7810}" srcOrd="0" destOrd="0" presId="urn:microsoft.com/office/officeart/2005/8/layout/orgChart1"/>
    <dgm:cxn modelId="{9EC61688-D380-CA43-904A-654639E233B7}" type="presParOf" srcId="{6AD5C50E-8D06-0948-8C12-C1043E5D7810}" destId="{B445C177-BBA7-A742-9C81-0F3CE192AD24}" srcOrd="0" destOrd="0" presId="urn:microsoft.com/office/officeart/2005/8/layout/orgChart1"/>
    <dgm:cxn modelId="{D37D50B2-5F7D-7941-97C9-8DA18E242EBA}" type="presParOf" srcId="{6AD5C50E-8D06-0948-8C12-C1043E5D7810}" destId="{FF70DA12-5018-9548-8A2F-341FB4D253C5}" srcOrd="1" destOrd="0" presId="urn:microsoft.com/office/officeart/2005/8/layout/orgChart1"/>
    <dgm:cxn modelId="{A367F611-6D85-B546-BEBF-7D2D20FE648B}" type="presParOf" srcId="{079E8216-CCAE-D84C-8DC3-E561068DDBA0}" destId="{6B04653F-A620-5E4B-9C37-11AF7965D387}" srcOrd="1" destOrd="0" presId="urn:microsoft.com/office/officeart/2005/8/layout/orgChart1"/>
    <dgm:cxn modelId="{4A729C49-2AC3-0E42-B3ED-E472D1A5E58E}" type="presParOf" srcId="{079E8216-CCAE-D84C-8DC3-E561068DDBA0}" destId="{984C7F8B-1BFD-834F-B585-9F32FA051D1B}" srcOrd="2" destOrd="0" presId="urn:microsoft.com/office/officeart/2005/8/layout/orgChart1"/>
    <dgm:cxn modelId="{D78CAF2F-A981-214C-8E0F-D98EFA5C5A2B}" type="presParOf" srcId="{D1D3F348-113D-7140-82A8-BAF09EE5936F}" destId="{3F1EFF20-6D2E-3941-840F-1FC709031F95}" srcOrd="2" destOrd="0" presId="urn:microsoft.com/office/officeart/2005/8/layout/orgChart1"/>
    <dgm:cxn modelId="{AA52D533-4F04-4D48-882D-9EE28F9FF8C6}" type="presParOf" srcId="{9B1BDA36-04D4-FD40-B683-54B611295CA6}" destId="{6BC753A1-6781-3D48-95D9-C00ED3A8D78F}" srcOrd="4" destOrd="0" presId="urn:microsoft.com/office/officeart/2005/8/layout/orgChart1"/>
    <dgm:cxn modelId="{FE63F2B5-D046-3C4A-967C-51436A77D0F2}" type="presParOf" srcId="{9B1BDA36-04D4-FD40-B683-54B611295CA6}" destId="{2EBE7E8A-A769-FA4D-8CDA-469F8CCA2DBF}" srcOrd="5" destOrd="0" presId="urn:microsoft.com/office/officeart/2005/8/layout/orgChart1"/>
    <dgm:cxn modelId="{96BEAB39-4EC1-0246-B2E3-24670C698EC5}" type="presParOf" srcId="{2EBE7E8A-A769-FA4D-8CDA-469F8CCA2DBF}" destId="{C347F159-9E14-B442-B8CB-B7C1C2765E46}" srcOrd="0" destOrd="0" presId="urn:microsoft.com/office/officeart/2005/8/layout/orgChart1"/>
    <dgm:cxn modelId="{B659AF0D-F35D-E444-AF19-1400C7755C81}" type="presParOf" srcId="{C347F159-9E14-B442-B8CB-B7C1C2765E46}" destId="{38B330D4-76EF-634D-97EB-265B39CD4090}" srcOrd="0" destOrd="0" presId="urn:microsoft.com/office/officeart/2005/8/layout/orgChart1"/>
    <dgm:cxn modelId="{1519A99A-5C37-704E-92CB-5C442D6E482A}" type="presParOf" srcId="{C347F159-9E14-B442-B8CB-B7C1C2765E46}" destId="{3BAFF770-3100-5F4E-A54E-407748F3B0DF}" srcOrd="1" destOrd="0" presId="urn:microsoft.com/office/officeart/2005/8/layout/orgChart1"/>
    <dgm:cxn modelId="{DD2118C8-E028-6046-9689-7516CD9692C2}" type="presParOf" srcId="{2EBE7E8A-A769-FA4D-8CDA-469F8CCA2DBF}" destId="{3BFFBFC5-3330-F046-8E25-38AD582B94DF}" srcOrd="1" destOrd="0" presId="urn:microsoft.com/office/officeart/2005/8/layout/orgChart1"/>
    <dgm:cxn modelId="{6987802B-BE5D-184E-8A58-F2BF8A7DC2A9}" type="presParOf" srcId="{3BFFBFC5-3330-F046-8E25-38AD582B94DF}" destId="{85755FC2-DFCE-D145-8A4B-384F8C7011EE}" srcOrd="0" destOrd="0" presId="urn:microsoft.com/office/officeart/2005/8/layout/orgChart1"/>
    <dgm:cxn modelId="{F564D09A-2F60-534C-A78A-F82968968980}" type="presParOf" srcId="{3BFFBFC5-3330-F046-8E25-38AD582B94DF}" destId="{03505073-4170-D944-A942-1EC66BB020F6}" srcOrd="1" destOrd="0" presId="urn:microsoft.com/office/officeart/2005/8/layout/orgChart1"/>
    <dgm:cxn modelId="{4028DB17-5AF6-FD41-BDED-6C148D65C4F8}" type="presParOf" srcId="{03505073-4170-D944-A942-1EC66BB020F6}" destId="{F59216F8-8786-5C42-8F0F-69A681E40405}" srcOrd="0" destOrd="0" presId="urn:microsoft.com/office/officeart/2005/8/layout/orgChart1"/>
    <dgm:cxn modelId="{4B6AF460-8C7B-5E4F-BA6D-7EA818A22521}" type="presParOf" srcId="{F59216F8-8786-5C42-8F0F-69A681E40405}" destId="{FD6F960D-8896-6F45-B8B8-B112390A7A4C}" srcOrd="0" destOrd="0" presId="urn:microsoft.com/office/officeart/2005/8/layout/orgChart1"/>
    <dgm:cxn modelId="{A9D8DB9E-6B47-5946-94DE-5A4CE62F16F2}" type="presParOf" srcId="{F59216F8-8786-5C42-8F0F-69A681E40405}" destId="{53452165-57F1-F946-AD48-FF25EF6388D0}" srcOrd="1" destOrd="0" presId="urn:microsoft.com/office/officeart/2005/8/layout/orgChart1"/>
    <dgm:cxn modelId="{EC00530F-A2A1-F148-99BE-0815DE03BC3C}" type="presParOf" srcId="{03505073-4170-D944-A942-1EC66BB020F6}" destId="{D45C7858-14A2-F44E-9EEB-FD145444533D}" srcOrd="1" destOrd="0" presId="urn:microsoft.com/office/officeart/2005/8/layout/orgChart1"/>
    <dgm:cxn modelId="{CBBE1BA4-9912-CE45-BBAC-2F07830C32E2}" type="presParOf" srcId="{03505073-4170-D944-A942-1EC66BB020F6}" destId="{96109EEF-C1C9-484E-BE07-DA1A14B7B425}" srcOrd="2" destOrd="0" presId="urn:microsoft.com/office/officeart/2005/8/layout/orgChart1"/>
    <dgm:cxn modelId="{983DAC78-4C92-D541-A18C-5C1D27606608}" type="presParOf" srcId="{3BFFBFC5-3330-F046-8E25-38AD582B94DF}" destId="{FFF7481C-94B6-FF45-8094-AB168C858F08}" srcOrd="2" destOrd="0" presId="urn:microsoft.com/office/officeart/2005/8/layout/orgChart1"/>
    <dgm:cxn modelId="{2D2B3458-7C54-7442-B049-702E8051A48A}" type="presParOf" srcId="{3BFFBFC5-3330-F046-8E25-38AD582B94DF}" destId="{14BC4459-E372-884E-B52B-100504A1419B}" srcOrd="3" destOrd="0" presId="urn:microsoft.com/office/officeart/2005/8/layout/orgChart1"/>
    <dgm:cxn modelId="{E70B279B-265A-3B40-BE49-AB4A4EDD2D77}" type="presParOf" srcId="{14BC4459-E372-884E-B52B-100504A1419B}" destId="{859C2035-02B6-1241-B35D-FD38416D0C6E}" srcOrd="0" destOrd="0" presId="urn:microsoft.com/office/officeart/2005/8/layout/orgChart1"/>
    <dgm:cxn modelId="{ACDBECCB-8D97-3B47-97AD-DC88D13938A6}" type="presParOf" srcId="{859C2035-02B6-1241-B35D-FD38416D0C6E}" destId="{04944336-23F7-994F-89B9-5AA4A2413F71}" srcOrd="0" destOrd="0" presId="urn:microsoft.com/office/officeart/2005/8/layout/orgChart1"/>
    <dgm:cxn modelId="{E42FF23E-F304-464A-B394-B12D6170612F}" type="presParOf" srcId="{859C2035-02B6-1241-B35D-FD38416D0C6E}" destId="{FF12A968-FB8D-6D4C-938B-9455AF2A247A}" srcOrd="1" destOrd="0" presId="urn:microsoft.com/office/officeart/2005/8/layout/orgChart1"/>
    <dgm:cxn modelId="{0B1948EB-E6D8-4A49-8396-831ACD1E3B63}" type="presParOf" srcId="{14BC4459-E372-884E-B52B-100504A1419B}" destId="{9EFF1D0F-342F-1B49-A854-1199B9E43034}" srcOrd="1" destOrd="0" presId="urn:microsoft.com/office/officeart/2005/8/layout/orgChart1"/>
    <dgm:cxn modelId="{7D5F26BE-431D-C847-8EED-C42BAA090822}" type="presParOf" srcId="{14BC4459-E372-884E-B52B-100504A1419B}" destId="{57DA832C-DD8A-2B48-B9F3-E8BB85C86496}" srcOrd="2" destOrd="0" presId="urn:microsoft.com/office/officeart/2005/8/layout/orgChart1"/>
    <dgm:cxn modelId="{4F94F27A-309B-884B-8B6A-5261F68529D8}" type="presParOf" srcId="{2EBE7E8A-A769-FA4D-8CDA-469F8CCA2DBF}" destId="{1A794ACE-6E7F-6F4E-999D-8C29FDC36561}" srcOrd="2" destOrd="0" presId="urn:microsoft.com/office/officeart/2005/8/layout/orgChart1"/>
    <dgm:cxn modelId="{A5C899FD-ECA3-9345-AA05-E82A804DB535}" type="presParOf" srcId="{9B1BDA36-04D4-FD40-B683-54B611295CA6}" destId="{87F19159-157A-194D-8567-4ED4C10C56BA}" srcOrd="6" destOrd="0" presId="urn:microsoft.com/office/officeart/2005/8/layout/orgChart1"/>
    <dgm:cxn modelId="{71CBEDD2-22FE-3445-854D-A442063C97E2}" type="presParOf" srcId="{9B1BDA36-04D4-FD40-B683-54B611295CA6}" destId="{0D5BA41C-C4B9-984A-8760-98D4241FE3D7}" srcOrd="7" destOrd="0" presId="urn:microsoft.com/office/officeart/2005/8/layout/orgChart1"/>
    <dgm:cxn modelId="{0E7336D3-726A-7340-912F-66CAF0F7E120}" type="presParOf" srcId="{0D5BA41C-C4B9-984A-8760-98D4241FE3D7}" destId="{A26C4340-FDE2-754A-A68B-95E840D6F9D5}" srcOrd="0" destOrd="0" presId="urn:microsoft.com/office/officeart/2005/8/layout/orgChart1"/>
    <dgm:cxn modelId="{A6BE7BB8-F2D9-3844-83DF-EC032F0993B9}" type="presParOf" srcId="{A26C4340-FDE2-754A-A68B-95E840D6F9D5}" destId="{4F8AF12D-80CE-DB4E-B903-54BCED29CA0F}" srcOrd="0" destOrd="0" presId="urn:microsoft.com/office/officeart/2005/8/layout/orgChart1"/>
    <dgm:cxn modelId="{2F49F28E-A7F5-5B4D-B1B9-D90E3C6F392C}" type="presParOf" srcId="{A26C4340-FDE2-754A-A68B-95E840D6F9D5}" destId="{7FE5B8AF-ABDD-F64A-B8A7-7AD3C08DCA19}" srcOrd="1" destOrd="0" presId="urn:microsoft.com/office/officeart/2005/8/layout/orgChart1"/>
    <dgm:cxn modelId="{45157968-726A-124D-B7AE-D93CAA677B76}" type="presParOf" srcId="{0D5BA41C-C4B9-984A-8760-98D4241FE3D7}" destId="{9CC86E15-5D57-614E-8823-496D52DBFA73}" srcOrd="1" destOrd="0" presId="urn:microsoft.com/office/officeart/2005/8/layout/orgChart1"/>
    <dgm:cxn modelId="{E721D1F6-445B-CE4D-861F-2D5C228CF110}" type="presParOf" srcId="{9CC86E15-5D57-614E-8823-496D52DBFA73}" destId="{F3C9842B-569D-F643-B846-BA840EB5D2AD}" srcOrd="0" destOrd="0" presId="urn:microsoft.com/office/officeart/2005/8/layout/orgChart1"/>
    <dgm:cxn modelId="{B1A0ECF8-C3E1-CD45-9FD0-971FC40C99B6}" type="presParOf" srcId="{9CC86E15-5D57-614E-8823-496D52DBFA73}" destId="{481A6040-23AC-4644-978C-A37199CFA5A7}" srcOrd="1" destOrd="0" presId="urn:microsoft.com/office/officeart/2005/8/layout/orgChart1"/>
    <dgm:cxn modelId="{E21D83CC-6AFB-3241-ADBD-5619779BFA83}" type="presParOf" srcId="{481A6040-23AC-4644-978C-A37199CFA5A7}" destId="{ADC09FDD-A420-4C41-9D2F-9E3B8BB94582}" srcOrd="0" destOrd="0" presId="urn:microsoft.com/office/officeart/2005/8/layout/orgChart1"/>
    <dgm:cxn modelId="{3203798D-9E7E-2D41-A39C-5F94D33E9E7B}" type="presParOf" srcId="{ADC09FDD-A420-4C41-9D2F-9E3B8BB94582}" destId="{B6D1E8E7-5B14-F849-8CA4-724C7B1AE0DD}" srcOrd="0" destOrd="0" presId="urn:microsoft.com/office/officeart/2005/8/layout/orgChart1"/>
    <dgm:cxn modelId="{A1F6BFB3-8559-2243-977A-9902BD25C409}" type="presParOf" srcId="{ADC09FDD-A420-4C41-9D2F-9E3B8BB94582}" destId="{656661CC-15E7-874F-ACDD-272D65FFA818}" srcOrd="1" destOrd="0" presId="urn:microsoft.com/office/officeart/2005/8/layout/orgChart1"/>
    <dgm:cxn modelId="{D9736FB6-9AAA-CD4C-B48C-440C24BED93F}" type="presParOf" srcId="{481A6040-23AC-4644-978C-A37199CFA5A7}" destId="{CCFDE152-A579-DE43-81D1-7C929011B429}" srcOrd="1" destOrd="0" presId="urn:microsoft.com/office/officeart/2005/8/layout/orgChart1"/>
    <dgm:cxn modelId="{D1777C24-AAE4-C04B-8C7C-7F5AE6A44B1F}" type="presParOf" srcId="{481A6040-23AC-4644-978C-A37199CFA5A7}" destId="{D9024403-67D3-B246-B555-1E5A48955C06}" srcOrd="2" destOrd="0" presId="urn:microsoft.com/office/officeart/2005/8/layout/orgChart1"/>
    <dgm:cxn modelId="{E371F764-6506-2A4B-A50C-FE220AE0E63A}" type="presParOf" srcId="{9CC86E15-5D57-614E-8823-496D52DBFA73}" destId="{91FEFFC9-FA37-BB49-B00D-C5AA8CAF9D7A}" srcOrd="2" destOrd="0" presId="urn:microsoft.com/office/officeart/2005/8/layout/orgChart1"/>
    <dgm:cxn modelId="{12E2B9EF-741A-3742-8412-9299A029FEC8}" type="presParOf" srcId="{9CC86E15-5D57-614E-8823-496D52DBFA73}" destId="{79D912C2-4A87-9449-8CFB-807EC09AA5AC}" srcOrd="3" destOrd="0" presId="urn:microsoft.com/office/officeart/2005/8/layout/orgChart1"/>
    <dgm:cxn modelId="{0692F3A2-31C1-B548-AE39-18B9B04CB07F}" type="presParOf" srcId="{79D912C2-4A87-9449-8CFB-807EC09AA5AC}" destId="{74ED9FE0-298E-4C46-BA20-F885F8904E82}" srcOrd="0" destOrd="0" presId="urn:microsoft.com/office/officeart/2005/8/layout/orgChart1"/>
    <dgm:cxn modelId="{CA3B5609-637C-A94F-856C-FC09F247305D}" type="presParOf" srcId="{74ED9FE0-298E-4C46-BA20-F885F8904E82}" destId="{56EFAB14-05AD-3C43-932B-6AF1984F988F}" srcOrd="0" destOrd="0" presId="urn:microsoft.com/office/officeart/2005/8/layout/orgChart1"/>
    <dgm:cxn modelId="{3A96211C-5ADF-6245-BC46-EA763024137E}" type="presParOf" srcId="{74ED9FE0-298E-4C46-BA20-F885F8904E82}" destId="{3257940F-A101-1A47-A705-49016C7901BF}" srcOrd="1" destOrd="0" presId="urn:microsoft.com/office/officeart/2005/8/layout/orgChart1"/>
    <dgm:cxn modelId="{34FD91D8-CBA6-8347-BE05-FA54A0C0860D}" type="presParOf" srcId="{79D912C2-4A87-9449-8CFB-807EC09AA5AC}" destId="{517DE665-985C-0A4D-AEBB-E9F389601FCD}" srcOrd="1" destOrd="0" presId="urn:microsoft.com/office/officeart/2005/8/layout/orgChart1"/>
    <dgm:cxn modelId="{8C51E54B-DC82-1945-8F3F-917D08364666}" type="presParOf" srcId="{79D912C2-4A87-9449-8CFB-807EC09AA5AC}" destId="{DF9F45F0-7369-7940-BE4F-A167E3EB417A}" srcOrd="2" destOrd="0" presId="urn:microsoft.com/office/officeart/2005/8/layout/orgChart1"/>
    <dgm:cxn modelId="{1181B907-15D7-C744-B71C-A5B4BF409041}" type="presParOf" srcId="{9CC86E15-5D57-614E-8823-496D52DBFA73}" destId="{0E0AE691-68BE-4845-9D05-293E2F04CFEE}" srcOrd="4" destOrd="0" presId="urn:microsoft.com/office/officeart/2005/8/layout/orgChart1"/>
    <dgm:cxn modelId="{1A453C5A-B099-7F49-BE74-B85B2D8F9761}" type="presParOf" srcId="{9CC86E15-5D57-614E-8823-496D52DBFA73}" destId="{D1D11BC4-B45A-2040-9858-7D1DC054B601}" srcOrd="5" destOrd="0" presId="urn:microsoft.com/office/officeart/2005/8/layout/orgChart1"/>
    <dgm:cxn modelId="{32EB58F7-144E-2B47-9E11-21715BFA4657}" type="presParOf" srcId="{D1D11BC4-B45A-2040-9858-7D1DC054B601}" destId="{63138B54-68AA-354D-9974-688590EB7E42}" srcOrd="0" destOrd="0" presId="urn:microsoft.com/office/officeart/2005/8/layout/orgChart1"/>
    <dgm:cxn modelId="{435A2A38-FD96-AE4D-B109-DC21C57140B7}" type="presParOf" srcId="{63138B54-68AA-354D-9974-688590EB7E42}" destId="{46819C5D-933E-3B48-B7D8-80477966644B}" srcOrd="0" destOrd="0" presId="urn:microsoft.com/office/officeart/2005/8/layout/orgChart1"/>
    <dgm:cxn modelId="{F02A119C-A051-0743-ABC4-61202B98C084}" type="presParOf" srcId="{63138B54-68AA-354D-9974-688590EB7E42}" destId="{A0665D82-5A92-1C44-AAC9-76E0D533456E}" srcOrd="1" destOrd="0" presId="urn:microsoft.com/office/officeart/2005/8/layout/orgChart1"/>
    <dgm:cxn modelId="{D6499B66-C95E-6746-823E-F18DB6FF76D9}" type="presParOf" srcId="{D1D11BC4-B45A-2040-9858-7D1DC054B601}" destId="{7109FDBB-AB69-BF41-A0AE-B5269DB1D97B}" srcOrd="1" destOrd="0" presId="urn:microsoft.com/office/officeart/2005/8/layout/orgChart1"/>
    <dgm:cxn modelId="{9518D681-7ED7-7147-993C-F379DCDCC669}" type="presParOf" srcId="{D1D11BC4-B45A-2040-9858-7D1DC054B601}" destId="{261198B8-0E9A-C74A-A1B9-B6DE11E0CF7A}" srcOrd="2" destOrd="0" presId="urn:microsoft.com/office/officeart/2005/8/layout/orgChart1"/>
    <dgm:cxn modelId="{8BDC81CB-AF0F-D442-BBC8-F479EC95272A}" type="presParOf" srcId="{0D5BA41C-C4B9-984A-8760-98D4241FE3D7}" destId="{4C6B34EE-3495-5443-A199-59794756E512}" srcOrd="2" destOrd="0" presId="urn:microsoft.com/office/officeart/2005/8/layout/orgChart1"/>
    <dgm:cxn modelId="{7C4BEA1B-425B-6A44-97E7-476B907B4D82}" type="presParOf" srcId="{7E99A89C-3698-C544-8DAD-888406E21E66}" destId="{164EF110-8740-824F-9676-6BF3ABA44BAF}" srcOrd="2" destOrd="0" presId="urn:microsoft.com/office/officeart/2005/8/layout/orgChart1"/>
    <dgm:cxn modelId="{4050B048-7631-8141-B8EB-73B20FE36D15}" type="presParOf" srcId="{164EF110-8740-824F-9676-6BF3ABA44BAF}" destId="{DB27C62D-A277-3443-9892-F9C829A344E8}" srcOrd="0" destOrd="0" presId="urn:microsoft.com/office/officeart/2005/8/layout/orgChart1"/>
    <dgm:cxn modelId="{170C27F2-9045-7944-BF04-2157BAE294C0}" type="presParOf" srcId="{164EF110-8740-824F-9676-6BF3ABA44BAF}" destId="{F0504997-4880-F240-9A03-5AD4070CED00}" srcOrd="1" destOrd="0" presId="urn:microsoft.com/office/officeart/2005/8/layout/orgChart1"/>
    <dgm:cxn modelId="{9F3994B1-1EB8-1D48-964A-AB88E56A65ED}" type="presParOf" srcId="{F0504997-4880-F240-9A03-5AD4070CED00}" destId="{77BB4E1F-120C-024F-8384-CFC7DDCDFADF}" srcOrd="0" destOrd="0" presId="urn:microsoft.com/office/officeart/2005/8/layout/orgChart1"/>
    <dgm:cxn modelId="{27E20FAB-9C63-4F4B-BFBA-CF669F931B3B}" type="presParOf" srcId="{77BB4E1F-120C-024F-8384-CFC7DDCDFADF}" destId="{5775C4F1-BA22-6241-9571-E2CE2C9D259E}" srcOrd="0" destOrd="0" presId="urn:microsoft.com/office/officeart/2005/8/layout/orgChart1"/>
    <dgm:cxn modelId="{C43BB556-C305-7949-B183-1BCBC8B94AB7}" type="presParOf" srcId="{77BB4E1F-120C-024F-8384-CFC7DDCDFADF}" destId="{DC00ABCA-1BB3-0443-A7CA-4B0F672DDF32}" srcOrd="1" destOrd="0" presId="urn:microsoft.com/office/officeart/2005/8/layout/orgChart1"/>
    <dgm:cxn modelId="{1BF8CF15-EE40-3E40-B83E-77D459AE98AB}" type="presParOf" srcId="{F0504997-4880-F240-9A03-5AD4070CED00}" destId="{D948BD60-6EC2-FE42-B3DC-0DCCE2E7CE9E}" srcOrd="1" destOrd="0" presId="urn:microsoft.com/office/officeart/2005/8/layout/orgChart1"/>
    <dgm:cxn modelId="{BA4E9E54-4B64-1E46-ACE2-477C09DE0540}" type="presParOf" srcId="{F0504997-4880-F240-9A03-5AD4070CED00}" destId="{2AC9BBA5-CF5D-5D42-B6E6-726F71F35A05}" srcOrd="2" destOrd="0" presId="urn:microsoft.com/office/officeart/2005/8/layout/orgChart1"/>
    <dgm:cxn modelId="{313997F6-B7E7-794B-B191-42E44A77F1D1}" type="presParOf" srcId="{164EF110-8740-824F-9676-6BF3ABA44BAF}" destId="{09192B91-2F86-914E-8380-00C266D5ABBB}" srcOrd="2" destOrd="0" presId="urn:microsoft.com/office/officeart/2005/8/layout/orgChart1"/>
    <dgm:cxn modelId="{87BDC910-5987-A240-92DD-10B641C3C634}" type="presParOf" srcId="{164EF110-8740-824F-9676-6BF3ABA44BAF}" destId="{4DB75B09-9785-F74E-B061-1F3DE046BE55}" srcOrd="3" destOrd="0" presId="urn:microsoft.com/office/officeart/2005/8/layout/orgChart1"/>
    <dgm:cxn modelId="{E705785D-6447-2F45-B863-D58DA2B853A5}" type="presParOf" srcId="{4DB75B09-9785-F74E-B061-1F3DE046BE55}" destId="{09997F4B-0D66-4645-8497-A4571372BF83}" srcOrd="0" destOrd="0" presId="urn:microsoft.com/office/officeart/2005/8/layout/orgChart1"/>
    <dgm:cxn modelId="{3FF79182-B7B1-B346-BC95-086CA884BD72}" type="presParOf" srcId="{09997F4B-0D66-4645-8497-A4571372BF83}" destId="{31702F91-BE83-6B48-8E6E-22A93850ECD2}" srcOrd="0" destOrd="0" presId="urn:microsoft.com/office/officeart/2005/8/layout/orgChart1"/>
    <dgm:cxn modelId="{E1F9E3BA-5F68-4D49-96D5-6FB3143E5C57}" type="presParOf" srcId="{09997F4B-0D66-4645-8497-A4571372BF83}" destId="{900DDB33-000B-C247-801A-82CDB9E5858F}" srcOrd="1" destOrd="0" presId="urn:microsoft.com/office/officeart/2005/8/layout/orgChart1"/>
    <dgm:cxn modelId="{D2B82EB1-D6E0-494F-9778-7287EFF0EBA1}" type="presParOf" srcId="{4DB75B09-9785-F74E-B061-1F3DE046BE55}" destId="{F8F19ECC-3507-224B-82C4-562F5FD4B6AC}" srcOrd="1" destOrd="0" presId="urn:microsoft.com/office/officeart/2005/8/layout/orgChart1"/>
    <dgm:cxn modelId="{948D3BCE-7484-F84D-9C86-CD37DD58456A}" type="presParOf" srcId="{4DB75B09-9785-F74E-B061-1F3DE046BE55}" destId="{E1BBD9F4-F332-0B40-9157-572D965481AD}" srcOrd="2" destOrd="0" presId="urn:microsoft.com/office/officeart/2005/8/layout/orgChart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B226412-D8D8-924D-B267-DF5FF02D0950}"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9964E211-6B1E-5B42-A292-92FA4248F853}">
      <dgm:prSet phldrT="[Text]" custT="1"/>
      <dgm:spPr>
        <a:solidFill>
          <a:schemeClr val="tx2">
            <a:lumMod val="75000"/>
          </a:schemeClr>
        </a:solidFill>
      </dgm:spPr>
      <dgm:t>
        <a:bodyPr/>
        <a:lstStyle/>
        <a:p>
          <a:r>
            <a:rPr lang="en-US" sz="2000" b="1" dirty="0" err="1"/>
            <a:t>Phyloseq</a:t>
          </a:r>
          <a:r>
            <a:rPr lang="en-US" sz="2000" b="1" dirty="0"/>
            <a:t> object</a:t>
          </a:r>
        </a:p>
      </dgm:t>
    </dgm:pt>
    <dgm:pt modelId="{4D4058BF-C8C8-894D-A447-DB10882F72D6}" type="parTrans" cxnId="{3E825928-CC23-C642-B35A-B2F0E5EC4BEF}">
      <dgm:prSet/>
      <dgm:spPr/>
      <dgm:t>
        <a:bodyPr/>
        <a:lstStyle/>
        <a:p>
          <a:endParaRPr lang="en-US" sz="2000" b="1"/>
        </a:p>
      </dgm:t>
    </dgm:pt>
    <dgm:pt modelId="{30ADD5B5-AC5B-CF46-A272-58034ACF6175}" type="sibTrans" cxnId="{3E825928-CC23-C642-B35A-B2F0E5EC4BEF}">
      <dgm:prSet/>
      <dgm:spPr/>
      <dgm:t>
        <a:bodyPr/>
        <a:lstStyle/>
        <a:p>
          <a:endParaRPr lang="en-US" sz="2000" b="1"/>
        </a:p>
      </dgm:t>
    </dgm:pt>
    <dgm:pt modelId="{4D36CC1C-00C6-9B44-812E-CEDABBEB2D90}" type="asst">
      <dgm:prSet phldrT="[Text]" custT="1"/>
      <dgm:spPr>
        <a:solidFill>
          <a:schemeClr val="tx2">
            <a:lumMod val="75000"/>
          </a:schemeClr>
        </a:solidFill>
      </dgm:spPr>
      <dgm:t>
        <a:bodyPr/>
        <a:lstStyle/>
        <a:p>
          <a:r>
            <a:rPr lang="en-US" sz="2000" b="1" dirty="0"/>
            <a:t>Bar chart/heat maps </a:t>
          </a:r>
        </a:p>
      </dgm:t>
    </dgm:pt>
    <dgm:pt modelId="{48D818C7-F296-9D49-B1C2-28166BAD7043}" type="parTrans" cxnId="{E5E1FC5A-601D-6E48-B36F-A253C3384767}">
      <dgm:prSet/>
      <dgm:spPr/>
      <dgm:t>
        <a:bodyPr/>
        <a:lstStyle/>
        <a:p>
          <a:endParaRPr lang="en-US" sz="2000" b="1"/>
        </a:p>
      </dgm:t>
    </dgm:pt>
    <dgm:pt modelId="{25617BD1-CCB2-8B48-A827-0C846866C56E}" type="sibTrans" cxnId="{E5E1FC5A-601D-6E48-B36F-A253C3384767}">
      <dgm:prSet/>
      <dgm:spPr/>
      <dgm:t>
        <a:bodyPr/>
        <a:lstStyle/>
        <a:p>
          <a:endParaRPr lang="en-US" sz="2000" b="1"/>
        </a:p>
      </dgm:t>
    </dgm:pt>
    <dgm:pt modelId="{3A08AE6F-EC29-AC48-A8BA-7B8AE28B572E}">
      <dgm:prSet phldrT="[Text]" custT="1"/>
      <dgm:spPr>
        <a:solidFill>
          <a:schemeClr val="accent2">
            <a:lumMod val="50000"/>
          </a:schemeClr>
        </a:solidFill>
      </dgm:spPr>
      <dgm:t>
        <a:bodyPr/>
        <a:lstStyle/>
        <a:p>
          <a:r>
            <a:rPr lang="en-US" sz="2000" b="1" dirty="0"/>
            <a:t>Alpha-diversity</a:t>
          </a:r>
        </a:p>
      </dgm:t>
    </dgm:pt>
    <dgm:pt modelId="{706286F6-C7A3-E447-B8EE-F1F91E01B19C}" type="parTrans" cxnId="{141A3511-F283-3D46-95F3-BD15231DE09D}">
      <dgm:prSet/>
      <dgm:spPr/>
      <dgm:t>
        <a:bodyPr/>
        <a:lstStyle/>
        <a:p>
          <a:endParaRPr lang="en-US" sz="2000" b="1"/>
        </a:p>
      </dgm:t>
    </dgm:pt>
    <dgm:pt modelId="{8635F4B2-0F5C-C942-A8E7-404167231B5E}" type="sibTrans" cxnId="{141A3511-F283-3D46-95F3-BD15231DE09D}">
      <dgm:prSet/>
      <dgm:spPr/>
      <dgm:t>
        <a:bodyPr/>
        <a:lstStyle/>
        <a:p>
          <a:endParaRPr lang="en-US" sz="2000" b="1"/>
        </a:p>
      </dgm:t>
    </dgm:pt>
    <dgm:pt modelId="{FFBB39C7-A664-0E40-AE58-DEDC504C717D}">
      <dgm:prSet phldrT="[Text]" custT="1"/>
      <dgm:spPr>
        <a:solidFill>
          <a:schemeClr val="accent6">
            <a:lumMod val="50000"/>
          </a:schemeClr>
        </a:solidFill>
      </dgm:spPr>
      <dgm:t>
        <a:bodyPr/>
        <a:lstStyle/>
        <a:p>
          <a:r>
            <a:rPr lang="en-US" sz="2000" b="1" dirty="0"/>
            <a:t>Beta-diversity</a:t>
          </a:r>
        </a:p>
      </dgm:t>
    </dgm:pt>
    <dgm:pt modelId="{0E47E5B2-D435-094F-8387-DCA516C231E2}" type="parTrans" cxnId="{B1246FAE-FCC2-A14F-BF3C-5DD2972F2511}">
      <dgm:prSet/>
      <dgm:spPr/>
      <dgm:t>
        <a:bodyPr/>
        <a:lstStyle/>
        <a:p>
          <a:endParaRPr lang="en-US" sz="2000" b="1"/>
        </a:p>
      </dgm:t>
    </dgm:pt>
    <dgm:pt modelId="{0BEDC511-3AD0-394E-8C4D-CB80035A019E}" type="sibTrans" cxnId="{B1246FAE-FCC2-A14F-BF3C-5DD2972F2511}">
      <dgm:prSet/>
      <dgm:spPr/>
      <dgm:t>
        <a:bodyPr/>
        <a:lstStyle/>
        <a:p>
          <a:endParaRPr lang="en-US" sz="2000" b="1"/>
        </a:p>
      </dgm:t>
    </dgm:pt>
    <dgm:pt modelId="{B011FC3A-46F7-B04F-805C-87AB75DAFE8D}">
      <dgm:prSet phldrT="[Text]" custT="1"/>
      <dgm:spPr>
        <a:solidFill>
          <a:schemeClr val="accent4">
            <a:lumMod val="50000"/>
          </a:schemeClr>
        </a:solidFill>
      </dgm:spPr>
      <dgm:t>
        <a:bodyPr/>
        <a:lstStyle/>
        <a:p>
          <a:r>
            <a:rPr lang="en-US" sz="2000" b="1" dirty="0"/>
            <a:t>Differential Abundance Analyses</a:t>
          </a:r>
        </a:p>
      </dgm:t>
    </dgm:pt>
    <dgm:pt modelId="{4215B4E4-C0E0-F941-8FAB-68E2283697D8}" type="parTrans" cxnId="{9A16A4D6-9985-3D4D-9BBC-DC65FA7A0B29}">
      <dgm:prSet/>
      <dgm:spPr/>
      <dgm:t>
        <a:bodyPr/>
        <a:lstStyle/>
        <a:p>
          <a:endParaRPr lang="en-US" sz="2000" b="1"/>
        </a:p>
      </dgm:t>
    </dgm:pt>
    <dgm:pt modelId="{AEF2286D-78DF-9348-B10F-105E1D7F6DDD}" type="sibTrans" cxnId="{9A16A4D6-9985-3D4D-9BBC-DC65FA7A0B29}">
      <dgm:prSet/>
      <dgm:spPr/>
      <dgm:t>
        <a:bodyPr/>
        <a:lstStyle/>
        <a:p>
          <a:endParaRPr lang="en-US" sz="2000" b="1"/>
        </a:p>
      </dgm:t>
    </dgm:pt>
    <dgm:pt modelId="{A1A4B542-21F1-7E4F-AF3A-4AABD357A874}" type="asst">
      <dgm:prSet custT="1"/>
      <dgm:spPr>
        <a:solidFill>
          <a:schemeClr val="tx2">
            <a:lumMod val="75000"/>
          </a:schemeClr>
        </a:solidFill>
      </dgm:spPr>
      <dgm:t>
        <a:bodyPr/>
        <a:lstStyle/>
        <a:p>
          <a:r>
            <a:rPr lang="en-US" sz="2000" b="1" dirty="0"/>
            <a:t>Phylogenetic tree(?)</a:t>
          </a:r>
        </a:p>
      </dgm:t>
    </dgm:pt>
    <dgm:pt modelId="{90A01680-C10C-1C48-BF83-29B86153F6D2}" type="parTrans" cxnId="{4977838F-F1C4-6146-B091-2B8819B2F032}">
      <dgm:prSet/>
      <dgm:spPr/>
      <dgm:t>
        <a:bodyPr/>
        <a:lstStyle/>
        <a:p>
          <a:endParaRPr lang="en-US" sz="2000" b="1"/>
        </a:p>
      </dgm:t>
    </dgm:pt>
    <dgm:pt modelId="{7A2741E4-C8F9-174D-A4A5-CDFD93695DAC}" type="sibTrans" cxnId="{4977838F-F1C4-6146-B091-2B8819B2F032}">
      <dgm:prSet/>
      <dgm:spPr/>
      <dgm:t>
        <a:bodyPr/>
        <a:lstStyle/>
        <a:p>
          <a:endParaRPr lang="en-US" sz="2000" b="1"/>
        </a:p>
      </dgm:t>
    </dgm:pt>
    <dgm:pt modelId="{ABAD4CE3-F042-2740-8253-94F94C5EC7BB}">
      <dgm:prSet custT="1"/>
      <dgm:spPr>
        <a:solidFill>
          <a:schemeClr val="accent2">
            <a:lumMod val="75000"/>
          </a:schemeClr>
        </a:solidFill>
      </dgm:spPr>
      <dgm:t>
        <a:bodyPr/>
        <a:lstStyle/>
        <a:p>
          <a:r>
            <a:rPr lang="en-US" sz="2000" b="1" dirty="0"/>
            <a:t>linear modeling with repeated measures</a:t>
          </a:r>
        </a:p>
      </dgm:t>
    </dgm:pt>
    <dgm:pt modelId="{C00D1266-AE75-844D-A300-55F08A5CB7E8}" type="parTrans" cxnId="{E524B456-BF22-0C40-92A0-0A86D96AC792}">
      <dgm:prSet/>
      <dgm:spPr/>
      <dgm:t>
        <a:bodyPr/>
        <a:lstStyle/>
        <a:p>
          <a:endParaRPr lang="en-US" sz="2000" b="1"/>
        </a:p>
      </dgm:t>
    </dgm:pt>
    <dgm:pt modelId="{751A3E98-4E21-774E-81A4-FE4A15FC7508}" type="sibTrans" cxnId="{E524B456-BF22-0C40-92A0-0A86D96AC792}">
      <dgm:prSet/>
      <dgm:spPr/>
      <dgm:t>
        <a:bodyPr/>
        <a:lstStyle/>
        <a:p>
          <a:endParaRPr lang="en-US" sz="2000" b="1"/>
        </a:p>
      </dgm:t>
    </dgm:pt>
    <dgm:pt modelId="{8CDE979A-2372-2E4E-9110-C6E072B67E77}">
      <dgm:prSet custT="1"/>
      <dgm:spPr>
        <a:solidFill>
          <a:schemeClr val="accent6">
            <a:lumMod val="75000"/>
          </a:schemeClr>
        </a:solidFill>
      </dgm:spPr>
      <dgm:t>
        <a:bodyPr/>
        <a:lstStyle/>
        <a:p>
          <a:r>
            <a:rPr lang="en-US" sz="2000" b="1" dirty="0"/>
            <a:t>Extract distances and plot over time</a:t>
          </a:r>
        </a:p>
      </dgm:t>
    </dgm:pt>
    <dgm:pt modelId="{F48D8BE0-12D5-434F-B779-68688427F54E}" type="parTrans" cxnId="{D491FEAD-6E35-7540-AE5E-6FC12E19443C}">
      <dgm:prSet/>
      <dgm:spPr/>
      <dgm:t>
        <a:bodyPr/>
        <a:lstStyle/>
        <a:p>
          <a:endParaRPr lang="en-US" sz="2000" b="1"/>
        </a:p>
      </dgm:t>
    </dgm:pt>
    <dgm:pt modelId="{4B7D8B13-7E3A-F840-A865-88D6CEB43974}" type="sibTrans" cxnId="{D491FEAD-6E35-7540-AE5E-6FC12E19443C}">
      <dgm:prSet/>
      <dgm:spPr/>
      <dgm:t>
        <a:bodyPr/>
        <a:lstStyle/>
        <a:p>
          <a:endParaRPr lang="en-US" sz="2000" b="1"/>
        </a:p>
      </dgm:t>
    </dgm:pt>
    <dgm:pt modelId="{0292D454-74D8-2248-B25A-6AE62FB33618}">
      <dgm:prSet custT="1"/>
      <dgm:spPr>
        <a:solidFill>
          <a:schemeClr val="accent3">
            <a:lumMod val="50000"/>
          </a:schemeClr>
        </a:solidFill>
      </dgm:spPr>
      <dgm:t>
        <a:bodyPr/>
        <a:lstStyle/>
        <a:p>
          <a:r>
            <a:rPr lang="en-US" sz="2000" b="1" dirty="0"/>
            <a:t>Network Analyses</a:t>
          </a:r>
        </a:p>
      </dgm:t>
    </dgm:pt>
    <dgm:pt modelId="{CCFE86CF-C367-104F-80D4-FDE017429E9C}" type="parTrans" cxnId="{6D0EBAAC-BF28-D043-B516-A852889F2886}">
      <dgm:prSet/>
      <dgm:spPr/>
      <dgm:t>
        <a:bodyPr/>
        <a:lstStyle/>
        <a:p>
          <a:endParaRPr lang="en-US" sz="2000" b="1"/>
        </a:p>
      </dgm:t>
    </dgm:pt>
    <dgm:pt modelId="{F6A96A24-9CB8-7E42-AA5E-BD53462C230A}" type="sibTrans" cxnId="{6D0EBAAC-BF28-D043-B516-A852889F2886}">
      <dgm:prSet/>
      <dgm:spPr/>
      <dgm:t>
        <a:bodyPr/>
        <a:lstStyle/>
        <a:p>
          <a:endParaRPr lang="en-US" sz="2000" b="1"/>
        </a:p>
      </dgm:t>
    </dgm:pt>
    <dgm:pt modelId="{BC456C1B-8938-3F4D-A496-C870FA705808}">
      <dgm:prSet custT="1"/>
      <dgm:spPr>
        <a:solidFill>
          <a:schemeClr val="accent4">
            <a:lumMod val="75000"/>
          </a:schemeClr>
        </a:solidFill>
      </dgm:spPr>
      <dgm:t>
        <a:bodyPr/>
        <a:lstStyle/>
        <a:p>
          <a:r>
            <a:rPr lang="en-US" sz="2000" b="1" dirty="0"/>
            <a:t>DESeq2 or corncob, repeated measures</a:t>
          </a:r>
        </a:p>
      </dgm:t>
    </dgm:pt>
    <dgm:pt modelId="{5F030350-2817-3E4C-B912-C08447BA1DB1}" type="parTrans" cxnId="{044B57D6-DDCD-9340-B599-EB7C38F4BDD6}">
      <dgm:prSet/>
      <dgm:spPr/>
      <dgm:t>
        <a:bodyPr/>
        <a:lstStyle/>
        <a:p>
          <a:endParaRPr lang="en-US" sz="2000" b="1"/>
        </a:p>
      </dgm:t>
    </dgm:pt>
    <dgm:pt modelId="{B9888A08-DDB9-9846-9D97-9725D2803430}" type="sibTrans" cxnId="{044B57D6-DDCD-9340-B599-EB7C38F4BDD6}">
      <dgm:prSet/>
      <dgm:spPr/>
      <dgm:t>
        <a:bodyPr/>
        <a:lstStyle/>
        <a:p>
          <a:endParaRPr lang="en-US" sz="2000" b="1"/>
        </a:p>
      </dgm:t>
    </dgm:pt>
    <dgm:pt modelId="{EC52A3C1-CC5E-F84B-941B-F80A7DD397A5}">
      <dgm:prSet custT="1"/>
      <dgm:spPr>
        <a:solidFill>
          <a:schemeClr val="accent2">
            <a:lumMod val="75000"/>
          </a:schemeClr>
        </a:solidFill>
      </dgm:spPr>
      <dgm:t>
        <a:bodyPr/>
        <a:lstStyle/>
        <a:p>
          <a:r>
            <a:rPr lang="en-US" sz="2000" b="1" dirty="0"/>
            <a:t>Quantify differences in alpha-diversity over time compared to baseline and plot</a:t>
          </a:r>
        </a:p>
      </dgm:t>
    </dgm:pt>
    <dgm:pt modelId="{195EAFF5-63C0-BF4C-832E-2A3E8E75E963}" type="parTrans" cxnId="{D8D8BC94-520B-3342-B148-2FE45415B1A5}">
      <dgm:prSet/>
      <dgm:spPr/>
      <dgm:t>
        <a:bodyPr/>
        <a:lstStyle/>
        <a:p>
          <a:endParaRPr lang="en-US" sz="2000" b="1"/>
        </a:p>
      </dgm:t>
    </dgm:pt>
    <dgm:pt modelId="{F2DC8CC6-9714-3D45-B55E-4557236FEF29}" type="sibTrans" cxnId="{D8D8BC94-520B-3342-B148-2FE45415B1A5}">
      <dgm:prSet/>
      <dgm:spPr/>
      <dgm:t>
        <a:bodyPr/>
        <a:lstStyle/>
        <a:p>
          <a:endParaRPr lang="en-US" sz="2000" b="1"/>
        </a:p>
      </dgm:t>
    </dgm:pt>
    <dgm:pt modelId="{BC730408-A4B1-5342-B5DB-C3AC6274DC42}">
      <dgm:prSet custT="1"/>
      <dgm:spPr>
        <a:solidFill>
          <a:schemeClr val="accent3">
            <a:lumMod val="75000"/>
          </a:schemeClr>
        </a:solidFill>
      </dgm:spPr>
      <dgm:t>
        <a:bodyPr/>
        <a:lstStyle/>
        <a:p>
          <a:r>
            <a:rPr lang="en-US" sz="2000" b="1" dirty="0"/>
            <a:t>Linear mixed effect modeling with specific network properties </a:t>
          </a:r>
        </a:p>
      </dgm:t>
    </dgm:pt>
    <dgm:pt modelId="{D8E96053-AB8E-6946-B95C-89C8103054F2}" type="parTrans" cxnId="{8438B2B2-3BE7-594C-BA09-162DB858B9F9}">
      <dgm:prSet/>
      <dgm:spPr/>
      <dgm:t>
        <a:bodyPr/>
        <a:lstStyle/>
        <a:p>
          <a:endParaRPr lang="en-US"/>
        </a:p>
      </dgm:t>
    </dgm:pt>
    <dgm:pt modelId="{9CF636EA-6E5A-2F49-84C0-CE0E1B3E7566}" type="sibTrans" cxnId="{8438B2B2-3BE7-594C-BA09-162DB858B9F9}">
      <dgm:prSet/>
      <dgm:spPr/>
      <dgm:t>
        <a:bodyPr/>
        <a:lstStyle/>
        <a:p>
          <a:endParaRPr lang="en-US"/>
        </a:p>
      </dgm:t>
    </dgm:pt>
    <dgm:pt modelId="{BF2E3883-E7CA-354C-B558-98A34537D920}">
      <dgm:prSet custT="1"/>
      <dgm:spPr>
        <a:solidFill>
          <a:schemeClr val="accent3">
            <a:lumMod val="75000"/>
          </a:schemeClr>
        </a:solidFill>
      </dgm:spPr>
      <dgm:t>
        <a:bodyPr/>
        <a:lstStyle/>
        <a:p>
          <a:r>
            <a:rPr lang="en-US" sz="2000" b="1" dirty="0"/>
            <a:t>Plot network properties over time </a:t>
          </a:r>
        </a:p>
      </dgm:t>
    </dgm:pt>
    <dgm:pt modelId="{D68C61B1-7C6C-1E40-B545-3D6C1B4508E7}" type="parTrans" cxnId="{4FDA6630-95EF-2046-818A-05F524CA6F71}">
      <dgm:prSet/>
      <dgm:spPr/>
      <dgm:t>
        <a:bodyPr/>
        <a:lstStyle/>
        <a:p>
          <a:endParaRPr lang="en-US"/>
        </a:p>
      </dgm:t>
    </dgm:pt>
    <dgm:pt modelId="{83608FC9-2835-544A-8E56-FB798653948B}" type="sibTrans" cxnId="{4FDA6630-95EF-2046-818A-05F524CA6F71}">
      <dgm:prSet/>
      <dgm:spPr/>
      <dgm:t>
        <a:bodyPr/>
        <a:lstStyle/>
        <a:p>
          <a:endParaRPr lang="en-US"/>
        </a:p>
      </dgm:t>
    </dgm:pt>
    <dgm:pt modelId="{CDD1775D-5680-0D49-AFA8-88483289975B}">
      <dgm:prSet/>
      <dgm:spPr>
        <a:solidFill>
          <a:schemeClr val="accent6">
            <a:lumMod val="75000"/>
          </a:schemeClr>
        </a:solidFill>
        <a:ln>
          <a:solidFill>
            <a:schemeClr val="tx1"/>
          </a:solidFill>
        </a:ln>
      </dgm:spPr>
      <dgm:t>
        <a:bodyPr/>
        <a:lstStyle/>
        <a:p>
          <a:r>
            <a:rPr lang="en-US" dirty="0" err="1">
              <a:solidFill>
                <a:schemeClr val="tx1"/>
              </a:solidFill>
            </a:rPr>
            <a:t>MVAbund</a:t>
          </a:r>
          <a:endParaRPr lang="en-US" dirty="0">
            <a:solidFill>
              <a:schemeClr val="tx1"/>
            </a:solidFill>
          </a:endParaRPr>
        </a:p>
      </dgm:t>
    </dgm:pt>
    <dgm:pt modelId="{88CACF1D-D924-AB48-BC7F-EEA2364F48AF}" type="parTrans" cxnId="{823FAB25-3A9F-3049-8887-2AC5593C3B3F}">
      <dgm:prSet/>
      <dgm:spPr/>
      <dgm:t>
        <a:bodyPr/>
        <a:lstStyle/>
        <a:p>
          <a:endParaRPr lang="en-US"/>
        </a:p>
      </dgm:t>
    </dgm:pt>
    <dgm:pt modelId="{67215924-A6D0-8D42-90EF-F2C7AC10F204}" type="sibTrans" cxnId="{823FAB25-3A9F-3049-8887-2AC5593C3B3F}">
      <dgm:prSet/>
      <dgm:spPr/>
      <dgm:t>
        <a:bodyPr/>
        <a:lstStyle/>
        <a:p>
          <a:endParaRPr lang="en-US"/>
        </a:p>
      </dgm:t>
    </dgm:pt>
    <dgm:pt modelId="{ED5BA4C8-69CB-2643-93EF-9D27AC497359}" type="pres">
      <dgm:prSet presAssocID="{DB226412-D8D8-924D-B267-DF5FF02D0950}" presName="hierChild1" presStyleCnt="0">
        <dgm:presLayoutVars>
          <dgm:orgChart val="1"/>
          <dgm:chPref val="1"/>
          <dgm:dir/>
          <dgm:animOne val="branch"/>
          <dgm:animLvl val="lvl"/>
          <dgm:resizeHandles/>
        </dgm:presLayoutVars>
      </dgm:prSet>
      <dgm:spPr/>
    </dgm:pt>
    <dgm:pt modelId="{7E99A89C-3698-C544-8DAD-888406E21E66}" type="pres">
      <dgm:prSet presAssocID="{9964E211-6B1E-5B42-A292-92FA4248F853}" presName="hierRoot1" presStyleCnt="0">
        <dgm:presLayoutVars>
          <dgm:hierBranch val="init"/>
        </dgm:presLayoutVars>
      </dgm:prSet>
      <dgm:spPr/>
    </dgm:pt>
    <dgm:pt modelId="{5BE68189-2C81-3446-A50F-DA1098F5ED97}" type="pres">
      <dgm:prSet presAssocID="{9964E211-6B1E-5B42-A292-92FA4248F853}" presName="rootComposite1" presStyleCnt="0"/>
      <dgm:spPr/>
    </dgm:pt>
    <dgm:pt modelId="{DF272100-F581-9C4A-A305-4FFA4D5C02F0}" type="pres">
      <dgm:prSet presAssocID="{9964E211-6B1E-5B42-A292-92FA4248F853}" presName="rootText1" presStyleLbl="node0" presStyleIdx="0" presStyleCnt="1" custScaleY="72074" custLinFactNeighborX="-928" custLinFactNeighborY="-55705">
        <dgm:presLayoutVars>
          <dgm:chPref val="3"/>
        </dgm:presLayoutVars>
      </dgm:prSet>
      <dgm:spPr/>
    </dgm:pt>
    <dgm:pt modelId="{68ECE765-1BC5-E549-8D9A-01BAB89952A6}" type="pres">
      <dgm:prSet presAssocID="{9964E211-6B1E-5B42-A292-92FA4248F853}" presName="rootConnector1" presStyleLbl="node1" presStyleIdx="0" presStyleCnt="0"/>
      <dgm:spPr/>
    </dgm:pt>
    <dgm:pt modelId="{9B1BDA36-04D4-FD40-B683-54B611295CA6}" type="pres">
      <dgm:prSet presAssocID="{9964E211-6B1E-5B42-A292-92FA4248F853}" presName="hierChild2" presStyleCnt="0"/>
      <dgm:spPr/>
    </dgm:pt>
    <dgm:pt modelId="{F3F07527-6FE2-D74D-9599-5E404AEBD7CB}" type="pres">
      <dgm:prSet presAssocID="{706286F6-C7A3-E447-B8EE-F1F91E01B19C}" presName="Name37" presStyleLbl="parChTrans1D2" presStyleIdx="0" presStyleCnt="6"/>
      <dgm:spPr/>
    </dgm:pt>
    <dgm:pt modelId="{B040528F-8842-F443-88EE-D9974F18783A}" type="pres">
      <dgm:prSet presAssocID="{3A08AE6F-EC29-AC48-A8BA-7B8AE28B572E}" presName="hierRoot2" presStyleCnt="0">
        <dgm:presLayoutVars>
          <dgm:hierBranch val="init"/>
        </dgm:presLayoutVars>
      </dgm:prSet>
      <dgm:spPr/>
    </dgm:pt>
    <dgm:pt modelId="{3DC8F25D-2F7C-CC4C-8550-E141E5976206}" type="pres">
      <dgm:prSet presAssocID="{3A08AE6F-EC29-AC48-A8BA-7B8AE28B572E}" presName="rootComposite" presStyleCnt="0"/>
      <dgm:spPr/>
    </dgm:pt>
    <dgm:pt modelId="{1436AC12-6C59-9F4C-91FA-45D7F9579FED}" type="pres">
      <dgm:prSet presAssocID="{3A08AE6F-EC29-AC48-A8BA-7B8AE28B572E}" presName="rootText" presStyleLbl="node2" presStyleIdx="0" presStyleCnt="4" custScaleX="125058" custLinFactNeighborX="-93634" custLinFactNeighborY="-6422">
        <dgm:presLayoutVars>
          <dgm:chPref val="3"/>
        </dgm:presLayoutVars>
      </dgm:prSet>
      <dgm:spPr/>
    </dgm:pt>
    <dgm:pt modelId="{24AA7F90-EE9F-1C42-96C3-CD1AE13500EA}" type="pres">
      <dgm:prSet presAssocID="{3A08AE6F-EC29-AC48-A8BA-7B8AE28B572E}" presName="rootConnector" presStyleLbl="node2" presStyleIdx="0" presStyleCnt="4"/>
      <dgm:spPr/>
    </dgm:pt>
    <dgm:pt modelId="{3C3BF4F5-09BB-8242-81CC-EBB775E4C879}" type="pres">
      <dgm:prSet presAssocID="{3A08AE6F-EC29-AC48-A8BA-7B8AE28B572E}" presName="hierChild4" presStyleCnt="0"/>
      <dgm:spPr/>
    </dgm:pt>
    <dgm:pt modelId="{82BB8AAA-CAF5-514D-9D63-D4A33B64F118}" type="pres">
      <dgm:prSet presAssocID="{C00D1266-AE75-844D-A300-55F08A5CB7E8}" presName="Name37" presStyleLbl="parChTrans1D3" presStyleIdx="0" presStyleCnt="7"/>
      <dgm:spPr/>
    </dgm:pt>
    <dgm:pt modelId="{8BAFE023-37D7-E841-9663-90D9EAF6A204}" type="pres">
      <dgm:prSet presAssocID="{ABAD4CE3-F042-2740-8253-94F94C5EC7BB}" presName="hierRoot2" presStyleCnt="0">
        <dgm:presLayoutVars>
          <dgm:hierBranch val="init"/>
        </dgm:presLayoutVars>
      </dgm:prSet>
      <dgm:spPr/>
    </dgm:pt>
    <dgm:pt modelId="{9596F72C-B885-FC44-A255-6C3E6B3123AD}" type="pres">
      <dgm:prSet presAssocID="{ABAD4CE3-F042-2740-8253-94F94C5EC7BB}" presName="rootComposite" presStyleCnt="0"/>
      <dgm:spPr/>
    </dgm:pt>
    <dgm:pt modelId="{469EC739-211B-344E-9B48-965C8BB8CAB6}" type="pres">
      <dgm:prSet presAssocID="{ABAD4CE3-F042-2740-8253-94F94C5EC7BB}" presName="rootText" presStyleLbl="node3" presStyleIdx="0" presStyleCnt="7" custScaleX="123091" custScaleY="157640" custLinFactNeighborX="-49692" custLinFactNeighborY="8886">
        <dgm:presLayoutVars>
          <dgm:chPref val="3"/>
        </dgm:presLayoutVars>
      </dgm:prSet>
      <dgm:spPr/>
    </dgm:pt>
    <dgm:pt modelId="{663F869C-7A46-144C-ACDC-AA908748EE8A}" type="pres">
      <dgm:prSet presAssocID="{ABAD4CE3-F042-2740-8253-94F94C5EC7BB}" presName="rootConnector" presStyleLbl="node3" presStyleIdx="0" presStyleCnt="7"/>
      <dgm:spPr/>
    </dgm:pt>
    <dgm:pt modelId="{5B5DF20B-29FC-FF42-AB74-E89643472D10}" type="pres">
      <dgm:prSet presAssocID="{ABAD4CE3-F042-2740-8253-94F94C5EC7BB}" presName="hierChild4" presStyleCnt="0"/>
      <dgm:spPr/>
    </dgm:pt>
    <dgm:pt modelId="{99A15C77-FA36-D845-88A3-FF82987FFEE6}" type="pres">
      <dgm:prSet presAssocID="{ABAD4CE3-F042-2740-8253-94F94C5EC7BB}" presName="hierChild5" presStyleCnt="0"/>
      <dgm:spPr/>
    </dgm:pt>
    <dgm:pt modelId="{98ABF6FB-CA90-5745-A7D7-1BF42AC30A20}" type="pres">
      <dgm:prSet presAssocID="{195EAFF5-63C0-BF4C-832E-2A3E8E75E963}" presName="Name37" presStyleLbl="parChTrans1D3" presStyleIdx="1" presStyleCnt="7"/>
      <dgm:spPr/>
    </dgm:pt>
    <dgm:pt modelId="{55170B4E-C7C4-E640-B79A-7CBB27CC555D}" type="pres">
      <dgm:prSet presAssocID="{EC52A3C1-CC5E-F84B-941B-F80A7DD397A5}" presName="hierRoot2" presStyleCnt="0">
        <dgm:presLayoutVars>
          <dgm:hierBranch val="init"/>
        </dgm:presLayoutVars>
      </dgm:prSet>
      <dgm:spPr/>
    </dgm:pt>
    <dgm:pt modelId="{DCE48A62-85E7-A244-9C29-C9287388BC74}" type="pres">
      <dgm:prSet presAssocID="{EC52A3C1-CC5E-F84B-941B-F80A7DD397A5}" presName="rootComposite" presStyleCnt="0"/>
      <dgm:spPr/>
    </dgm:pt>
    <dgm:pt modelId="{D3450669-BEDB-3B4E-A526-B833614E8C9E}" type="pres">
      <dgm:prSet presAssocID="{EC52A3C1-CC5E-F84B-941B-F80A7DD397A5}" presName="rootText" presStyleLbl="node3" presStyleIdx="1" presStyleCnt="7" custScaleX="148990" custScaleY="195599" custLinFactNeighborX="-53247" custLinFactNeighborY="2126">
        <dgm:presLayoutVars>
          <dgm:chPref val="3"/>
        </dgm:presLayoutVars>
      </dgm:prSet>
      <dgm:spPr/>
    </dgm:pt>
    <dgm:pt modelId="{645DCEFE-668F-CF47-A9D2-43E787286CC5}" type="pres">
      <dgm:prSet presAssocID="{EC52A3C1-CC5E-F84B-941B-F80A7DD397A5}" presName="rootConnector" presStyleLbl="node3" presStyleIdx="1" presStyleCnt="7"/>
      <dgm:spPr/>
    </dgm:pt>
    <dgm:pt modelId="{E0F10D51-C126-2A46-82C9-F12FAEC6D27C}" type="pres">
      <dgm:prSet presAssocID="{EC52A3C1-CC5E-F84B-941B-F80A7DD397A5}" presName="hierChild4" presStyleCnt="0"/>
      <dgm:spPr/>
    </dgm:pt>
    <dgm:pt modelId="{C190A371-4908-CA49-87FF-CA26B0D914FC}" type="pres">
      <dgm:prSet presAssocID="{EC52A3C1-CC5E-F84B-941B-F80A7DD397A5}" presName="hierChild5" presStyleCnt="0"/>
      <dgm:spPr/>
    </dgm:pt>
    <dgm:pt modelId="{646528D3-70D8-E24C-946E-3D015B8994B9}" type="pres">
      <dgm:prSet presAssocID="{3A08AE6F-EC29-AC48-A8BA-7B8AE28B572E}" presName="hierChild5" presStyleCnt="0"/>
      <dgm:spPr/>
    </dgm:pt>
    <dgm:pt modelId="{05797C2A-E778-E043-ADFB-C20561F56E15}" type="pres">
      <dgm:prSet presAssocID="{0E47E5B2-D435-094F-8387-DCA516C231E2}" presName="Name37" presStyleLbl="parChTrans1D2" presStyleIdx="1" presStyleCnt="6"/>
      <dgm:spPr/>
    </dgm:pt>
    <dgm:pt modelId="{D1D3F348-113D-7140-82A8-BAF09EE5936F}" type="pres">
      <dgm:prSet presAssocID="{FFBB39C7-A664-0E40-AE58-DEDC504C717D}" presName="hierRoot2" presStyleCnt="0">
        <dgm:presLayoutVars>
          <dgm:hierBranch val="init"/>
        </dgm:presLayoutVars>
      </dgm:prSet>
      <dgm:spPr/>
    </dgm:pt>
    <dgm:pt modelId="{385A61AA-0E8F-6D4D-AFAC-FC13B48A0B1A}" type="pres">
      <dgm:prSet presAssocID="{FFBB39C7-A664-0E40-AE58-DEDC504C717D}" presName="rootComposite" presStyleCnt="0"/>
      <dgm:spPr/>
    </dgm:pt>
    <dgm:pt modelId="{40E20038-4814-1C4A-ABB9-CB5C65367C8C}" type="pres">
      <dgm:prSet presAssocID="{FFBB39C7-A664-0E40-AE58-DEDC504C717D}" presName="rootText" presStyleLbl="node2" presStyleIdx="1" presStyleCnt="4" custLinFactNeighborX="-14944" custLinFactNeighborY="-6653">
        <dgm:presLayoutVars>
          <dgm:chPref val="3"/>
        </dgm:presLayoutVars>
      </dgm:prSet>
      <dgm:spPr/>
    </dgm:pt>
    <dgm:pt modelId="{EB0E93EA-3FFF-CC4E-92E2-243E43DDDF03}" type="pres">
      <dgm:prSet presAssocID="{FFBB39C7-A664-0E40-AE58-DEDC504C717D}" presName="rootConnector" presStyleLbl="node2" presStyleIdx="1" presStyleCnt="4"/>
      <dgm:spPr/>
    </dgm:pt>
    <dgm:pt modelId="{A61F536F-24A3-7546-8689-427139EC1FAF}" type="pres">
      <dgm:prSet presAssocID="{FFBB39C7-A664-0E40-AE58-DEDC504C717D}" presName="hierChild4" presStyleCnt="0"/>
      <dgm:spPr/>
    </dgm:pt>
    <dgm:pt modelId="{51D01378-92F4-2046-B875-86F639CF2C90}" type="pres">
      <dgm:prSet presAssocID="{F48D8BE0-12D5-434F-B779-68688427F54E}" presName="Name37" presStyleLbl="parChTrans1D3" presStyleIdx="2" presStyleCnt="7"/>
      <dgm:spPr/>
    </dgm:pt>
    <dgm:pt modelId="{079E8216-CCAE-D84C-8DC3-E561068DDBA0}" type="pres">
      <dgm:prSet presAssocID="{8CDE979A-2372-2E4E-9110-C6E072B67E77}" presName="hierRoot2" presStyleCnt="0">
        <dgm:presLayoutVars>
          <dgm:hierBranch val="init"/>
        </dgm:presLayoutVars>
      </dgm:prSet>
      <dgm:spPr/>
    </dgm:pt>
    <dgm:pt modelId="{6AD5C50E-8D06-0948-8C12-C1043E5D7810}" type="pres">
      <dgm:prSet presAssocID="{8CDE979A-2372-2E4E-9110-C6E072B67E77}" presName="rootComposite" presStyleCnt="0"/>
      <dgm:spPr/>
    </dgm:pt>
    <dgm:pt modelId="{B445C177-BBA7-A742-9C81-0F3CE192AD24}" type="pres">
      <dgm:prSet presAssocID="{8CDE979A-2372-2E4E-9110-C6E072B67E77}" presName="rootText" presStyleLbl="node3" presStyleIdx="2" presStyleCnt="7" custScaleX="115550" custScaleY="158312" custLinFactNeighborX="-10256" custLinFactNeighborY="-14114">
        <dgm:presLayoutVars>
          <dgm:chPref val="3"/>
        </dgm:presLayoutVars>
      </dgm:prSet>
      <dgm:spPr/>
    </dgm:pt>
    <dgm:pt modelId="{FF70DA12-5018-9548-8A2F-341FB4D253C5}" type="pres">
      <dgm:prSet presAssocID="{8CDE979A-2372-2E4E-9110-C6E072B67E77}" presName="rootConnector" presStyleLbl="node3" presStyleIdx="2" presStyleCnt="7"/>
      <dgm:spPr/>
    </dgm:pt>
    <dgm:pt modelId="{6B04653F-A620-5E4B-9C37-11AF7965D387}" type="pres">
      <dgm:prSet presAssocID="{8CDE979A-2372-2E4E-9110-C6E072B67E77}" presName="hierChild4" presStyleCnt="0"/>
      <dgm:spPr/>
    </dgm:pt>
    <dgm:pt modelId="{984C7F8B-1BFD-834F-B585-9F32FA051D1B}" type="pres">
      <dgm:prSet presAssocID="{8CDE979A-2372-2E4E-9110-C6E072B67E77}" presName="hierChild5" presStyleCnt="0"/>
      <dgm:spPr/>
    </dgm:pt>
    <dgm:pt modelId="{C41D7FAD-1E41-A84D-8DF5-07BB8B4E818D}" type="pres">
      <dgm:prSet presAssocID="{88CACF1D-D924-AB48-BC7F-EEA2364F48AF}" presName="Name37" presStyleLbl="parChTrans1D3" presStyleIdx="3" presStyleCnt="7"/>
      <dgm:spPr/>
    </dgm:pt>
    <dgm:pt modelId="{F058D973-82C9-D94E-8C55-22F65DA013A5}" type="pres">
      <dgm:prSet presAssocID="{CDD1775D-5680-0D49-AFA8-88483289975B}" presName="hierRoot2" presStyleCnt="0">
        <dgm:presLayoutVars>
          <dgm:hierBranch val="init"/>
        </dgm:presLayoutVars>
      </dgm:prSet>
      <dgm:spPr/>
    </dgm:pt>
    <dgm:pt modelId="{EAB87B4C-5D8F-5A40-B524-C3FEF455C149}" type="pres">
      <dgm:prSet presAssocID="{CDD1775D-5680-0D49-AFA8-88483289975B}" presName="rootComposite" presStyleCnt="0"/>
      <dgm:spPr/>
    </dgm:pt>
    <dgm:pt modelId="{4D9F4783-0E44-5B4F-9C7C-6B69D98C65B5}" type="pres">
      <dgm:prSet presAssocID="{CDD1775D-5680-0D49-AFA8-88483289975B}" presName="rootText" presStyleLbl="node3" presStyleIdx="3" presStyleCnt="7">
        <dgm:presLayoutVars>
          <dgm:chPref val="3"/>
        </dgm:presLayoutVars>
      </dgm:prSet>
      <dgm:spPr/>
    </dgm:pt>
    <dgm:pt modelId="{770113D9-19E2-3247-9111-706F94D00306}" type="pres">
      <dgm:prSet presAssocID="{CDD1775D-5680-0D49-AFA8-88483289975B}" presName="rootConnector" presStyleLbl="node3" presStyleIdx="3" presStyleCnt="7"/>
      <dgm:spPr/>
    </dgm:pt>
    <dgm:pt modelId="{16FC8405-6A44-C642-A31A-627DB532EB12}" type="pres">
      <dgm:prSet presAssocID="{CDD1775D-5680-0D49-AFA8-88483289975B}" presName="hierChild4" presStyleCnt="0"/>
      <dgm:spPr/>
    </dgm:pt>
    <dgm:pt modelId="{9F1F0769-FFE9-3E4B-B5AA-1A2AB238AA44}" type="pres">
      <dgm:prSet presAssocID="{CDD1775D-5680-0D49-AFA8-88483289975B}" presName="hierChild5" presStyleCnt="0"/>
      <dgm:spPr/>
    </dgm:pt>
    <dgm:pt modelId="{3F1EFF20-6D2E-3941-840F-1FC709031F95}" type="pres">
      <dgm:prSet presAssocID="{FFBB39C7-A664-0E40-AE58-DEDC504C717D}" presName="hierChild5" presStyleCnt="0"/>
      <dgm:spPr/>
    </dgm:pt>
    <dgm:pt modelId="{6BC753A1-6781-3D48-95D9-C00ED3A8D78F}" type="pres">
      <dgm:prSet presAssocID="{4215B4E4-C0E0-F941-8FAB-68E2283697D8}" presName="Name37" presStyleLbl="parChTrans1D2" presStyleIdx="2" presStyleCnt="6"/>
      <dgm:spPr/>
    </dgm:pt>
    <dgm:pt modelId="{2EBE7E8A-A769-FA4D-8CDA-469F8CCA2DBF}" type="pres">
      <dgm:prSet presAssocID="{B011FC3A-46F7-B04F-805C-87AB75DAFE8D}" presName="hierRoot2" presStyleCnt="0">
        <dgm:presLayoutVars>
          <dgm:hierBranch val="init"/>
        </dgm:presLayoutVars>
      </dgm:prSet>
      <dgm:spPr/>
    </dgm:pt>
    <dgm:pt modelId="{C347F159-9E14-B442-B8CB-B7C1C2765E46}" type="pres">
      <dgm:prSet presAssocID="{B011FC3A-46F7-B04F-805C-87AB75DAFE8D}" presName="rootComposite" presStyleCnt="0"/>
      <dgm:spPr/>
    </dgm:pt>
    <dgm:pt modelId="{38B330D4-76EF-634D-97EB-265B39CD4090}" type="pres">
      <dgm:prSet presAssocID="{B011FC3A-46F7-B04F-805C-87AB75DAFE8D}" presName="rootText" presStyleLbl="node2" presStyleIdx="2" presStyleCnt="4" custScaleY="146816" custLinFactNeighborX="12130" custLinFactNeighborY="-6551">
        <dgm:presLayoutVars>
          <dgm:chPref val="3"/>
        </dgm:presLayoutVars>
      </dgm:prSet>
      <dgm:spPr/>
    </dgm:pt>
    <dgm:pt modelId="{3BAFF770-3100-5F4E-A54E-407748F3B0DF}" type="pres">
      <dgm:prSet presAssocID="{B011FC3A-46F7-B04F-805C-87AB75DAFE8D}" presName="rootConnector" presStyleLbl="node2" presStyleIdx="2" presStyleCnt="4"/>
      <dgm:spPr/>
    </dgm:pt>
    <dgm:pt modelId="{3BFFBFC5-3330-F046-8E25-38AD582B94DF}" type="pres">
      <dgm:prSet presAssocID="{B011FC3A-46F7-B04F-805C-87AB75DAFE8D}" presName="hierChild4" presStyleCnt="0"/>
      <dgm:spPr/>
    </dgm:pt>
    <dgm:pt modelId="{85755FC2-DFCE-D145-8A4B-384F8C7011EE}" type="pres">
      <dgm:prSet presAssocID="{5F030350-2817-3E4C-B912-C08447BA1DB1}" presName="Name37" presStyleLbl="parChTrans1D3" presStyleIdx="4" presStyleCnt="7"/>
      <dgm:spPr/>
    </dgm:pt>
    <dgm:pt modelId="{03505073-4170-D944-A942-1EC66BB020F6}" type="pres">
      <dgm:prSet presAssocID="{BC456C1B-8938-3F4D-A496-C870FA705808}" presName="hierRoot2" presStyleCnt="0">
        <dgm:presLayoutVars>
          <dgm:hierBranch val="init"/>
        </dgm:presLayoutVars>
      </dgm:prSet>
      <dgm:spPr/>
    </dgm:pt>
    <dgm:pt modelId="{F59216F8-8786-5C42-8F0F-69A681E40405}" type="pres">
      <dgm:prSet presAssocID="{BC456C1B-8938-3F4D-A496-C870FA705808}" presName="rootComposite" presStyleCnt="0"/>
      <dgm:spPr/>
    </dgm:pt>
    <dgm:pt modelId="{FD6F960D-8896-6F45-B8B8-B112390A7A4C}" type="pres">
      <dgm:prSet presAssocID="{BC456C1B-8938-3F4D-A496-C870FA705808}" presName="rootText" presStyleLbl="node3" presStyleIdx="4" presStyleCnt="7" custScaleY="150817" custLinFactNeighborX="31463" custLinFactNeighborY="37889">
        <dgm:presLayoutVars>
          <dgm:chPref val="3"/>
        </dgm:presLayoutVars>
      </dgm:prSet>
      <dgm:spPr/>
    </dgm:pt>
    <dgm:pt modelId="{53452165-57F1-F946-AD48-FF25EF6388D0}" type="pres">
      <dgm:prSet presAssocID="{BC456C1B-8938-3F4D-A496-C870FA705808}" presName="rootConnector" presStyleLbl="node3" presStyleIdx="4" presStyleCnt="7"/>
      <dgm:spPr/>
    </dgm:pt>
    <dgm:pt modelId="{D45C7858-14A2-F44E-9EEB-FD145444533D}" type="pres">
      <dgm:prSet presAssocID="{BC456C1B-8938-3F4D-A496-C870FA705808}" presName="hierChild4" presStyleCnt="0"/>
      <dgm:spPr/>
    </dgm:pt>
    <dgm:pt modelId="{96109EEF-C1C9-484E-BE07-DA1A14B7B425}" type="pres">
      <dgm:prSet presAssocID="{BC456C1B-8938-3F4D-A496-C870FA705808}" presName="hierChild5" presStyleCnt="0"/>
      <dgm:spPr/>
    </dgm:pt>
    <dgm:pt modelId="{1A794ACE-6E7F-6F4E-999D-8C29FDC36561}" type="pres">
      <dgm:prSet presAssocID="{B011FC3A-46F7-B04F-805C-87AB75DAFE8D}" presName="hierChild5" presStyleCnt="0"/>
      <dgm:spPr/>
    </dgm:pt>
    <dgm:pt modelId="{87F19159-157A-194D-8567-4ED4C10C56BA}" type="pres">
      <dgm:prSet presAssocID="{CCFE86CF-C367-104F-80D4-FDE017429E9C}" presName="Name37" presStyleLbl="parChTrans1D2" presStyleIdx="3" presStyleCnt="6"/>
      <dgm:spPr/>
    </dgm:pt>
    <dgm:pt modelId="{0D5BA41C-C4B9-984A-8760-98D4241FE3D7}" type="pres">
      <dgm:prSet presAssocID="{0292D454-74D8-2248-B25A-6AE62FB33618}" presName="hierRoot2" presStyleCnt="0">
        <dgm:presLayoutVars>
          <dgm:hierBranch val="init"/>
        </dgm:presLayoutVars>
      </dgm:prSet>
      <dgm:spPr/>
    </dgm:pt>
    <dgm:pt modelId="{A26C4340-FDE2-754A-A68B-95E840D6F9D5}" type="pres">
      <dgm:prSet presAssocID="{0292D454-74D8-2248-B25A-6AE62FB33618}" presName="rootComposite" presStyleCnt="0"/>
      <dgm:spPr/>
    </dgm:pt>
    <dgm:pt modelId="{4F8AF12D-80CE-DB4E-B903-54BCED29CA0F}" type="pres">
      <dgm:prSet presAssocID="{0292D454-74D8-2248-B25A-6AE62FB33618}" presName="rootText" presStyleLbl="node2" presStyleIdx="3" presStyleCnt="4" custLinFactNeighborX="53584" custLinFactNeighborY="-6716">
        <dgm:presLayoutVars>
          <dgm:chPref val="3"/>
        </dgm:presLayoutVars>
      </dgm:prSet>
      <dgm:spPr/>
    </dgm:pt>
    <dgm:pt modelId="{7FE5B8AF-ABDD-F64A-B8A7-7AD3C08DCA19}" type="pres">
      <dgm:prSet presAssocID="{0292D454-74D8-2248-B25A-6AE62FB33618}" presName="rootConnector" presStyleLbl="node2" presStyleIdx="3" presStyleCnt="4"/>
      <dgm:spPr/>
    </dgm:pt>
    <dgm:pt modelId="{9CC86E15-5D57-614E-8823-496D52DBFA73}" type="pres">
      <dgm:prSet presAssocID="{0292D454-74D8-2248-B25A-6AE62FB33618}" presName="hierChild4" presStyleCnt="0"/>
      <dgm:spPr/>
    </dgm:pt>
    <dgm:pt modelId="{5BB0D775-5A12-B14A-B3FD-1199ADAE17B0}" type="pres">
      <dgm:prSet presAssocID="{D8E96053-AB8E-6946-B95C-89C8103054F2}" presName="Name37" presStyleLbl="parChTrans1D3" presStyleIdx="5" presStyleCnt="7"/>
      <dgm:spPr/>
    </dgm:pt>
    <dgm:pt modelId="{EA939F00-8331-8141-95A4-A3C07013C162}" type="pres">
      <dgm:prSet presAssocID="{BC730408-A4B1-5342-B5DB-C3AC6274DC42}" presName="hierRoot2" presStyleCnt="0">
        <dgm:presLayoutVars>
          <dgm:hierBranch val="init"/>
        </dgm:presLayoutVars>
      </dgm:prSet>
      <dgm:spPr/>
    </dgm:pt>
    <dgm:pt modelId="{8370AAF5-64A4-F242-BB29-B001F30B9B68}" type="pres">
      <dgm:prSet presAssocID="{BC730408-A4B1-5342-B5DB-C3AC6274DC42}" presName="rootComposite" presStyleCnt="0"/>
      <dgm:spPr/>
    </dgm:pt>
    <dgm:pt modelId="{8E15BAB8-747C-2645-B824-D6CF39874BAB}" type="pres">
      <dgm:prSet presAssocID="{BC730408-A4B1-5342-B5DB-C3AC6274DC42}" presName="rootText" presStyleLbl="node3" presStyleIdx="5" presStyleCnt="7" custScaleX="163385" custScaleY="157445" custLinFactNeighborX="57880" custLinFactNeighborY="-9903">
        <dgm:presLayoutVars>
          <dgm:chPref val="3"/>
        </dgm:presLayoutVars>
      </dgm:prSet>
      <dgm:spPr/>
    </dgm:pt>
    <dgm:pt modelId="{31D0DB43-608F-3F4D-83F0-880332C5D165}" type="pres">
      <dgm:prSet presAssocID="{BC730408-A4B1-5342-B5DB-C3AC6274DC42}" presName="rootConnector" presStyleLbl="node3" presStyleIdx="5" presStyleCnt="7"/>
      <dgm:spPr/>
    </dgm:pt>
    <dgm:pt modelId="{720D4367-A36A-B342-88AB-51354E231FC1}" type="pres">
      <dgm:prSet presAssocID="{BC730408-A4B1-5342-B5DB-C3AC6274DC42}" presName="hierChild4" presStyleCnt="0"/>
      <dgm:spPr/>
    </dgm:pt>
    <dgm:pt modelId="{831544F9-47CE-7242-9890-C70986CA0530}" type="pres">
      <dgm:prSet presAssocID="{BC730408-A4B1-5342-B5DB-C3AC6274DC42}" presName="hierChild5" presStyleCnt="0"/>
      <dgm:spPr/>
    </dgm:pt>
    <dgm:pt modelId="{102CC0E0-3347-3A43-8C13-B2228A733737}" type="pres">
      <dgm:prSet presAssocID="{D68C61B1-7C6C-1E40-B545-3D6C1B4508E7}" presName="Name37" presStyleLbl="parChTrans1D3" presStyleIdx="6" presStyleCnt="7"/>
      <dgm:spPr/>
    </dgm:pt>
    <dgm:pt modelId="{2EE36704-A0FE-4049-A277-70D405925DFB}" type="pres">
      <dgm:prSet presAssocID="{BF2E3883-E7CA-354C-B558-98A34537D920}" presName="hierRoot2" presStyleCnt="0">
        <dgm:presLayoutVars>
          <dgm:hierBranch val="init"/>
        </dgm:presLayoutVars>
      </dgm:prSet>
      <dgm:spPr/>
    </dgm:pt>
    <dgm:pt modelId="{5982ECA3-4B3A-1942-9609-6AA349FB75C4}" type="pres">
      <dgm:prSet presAssocID="{BF2E3883-E7CA-354C-B558-98A34537D920}" presName="rootComposite" presStyleCnt="0"/>
      <dgm:spPr/>
    </dgm:pt>
    <dgm:pt modelId="{47F2A18F-F1E8-C34D-9E1E-5B8CF33F0230}" type="pres">
      <dgm:prSet presAssocID="{BF2E3883-E7CA-354C-B558-98A34537D920}" presName="rootText" presStyleLbl="node3" presStyleIdx="6" presStyleCnt="7" custScaleX="136440" custScaleY="111225" custLinFactNeighborX="66340" custLinFactNeighborY="60431">
        <dgm:presLayoutVars>
          <dgm:chPref val="3"/>
        </dgm:presLayoutVars>
      </dgm:prSet>
      <dgm:spPr/>
    </dgm:pt>
    <dgm:pt modelId="{D459871E-1CED-6542-9987-686B40B087BD}" type="pres">
      <dgm:prSet presAssocID="{BF2E3883-E7CA-354C-B558-98A34537D920}" presName="rootConnector" presStyleLbl="node3" presStyleIdx="6" presStyleCnt="7"/>
      <dgm:spPr/>
    </dgm:pt>
    <dgm:pt modelId="{BE19A457-42F0-4B4C-94F0-9C01A20CF5D4}" type="pres">
      <dgm:prSet presAssocID="{BF2E3883-E7CA-354C-B558-98A34537D920}" presName="hierChild4" presStyleCnt="0"/>
      <dgm:spPr/>
    </dgm:pt>
    <dgm:pt modelId="{C54BB28F-208C-2C45-A8C9-1ED5268A49D8}" type="pres">
      <dgm:prSet presAssocID="{BF2E3883-E7CA-354C-B558-98A34537D920}" presName="hierChild5" presStyleCnt="0"/>
      <dgm:spPr/>
    </dgm:pt>
    <dgm:pt modelId="{4C6B34EE-3495-5443-A199-59794756E512}" type="pres">
      <dgm:prSet presAssocID="{0292D454-74D8-2248-B25A-6AE62FB33618}" presName="hierChild5" presStyleCnt="0"/>
      <dgm:spPr/>
    </dgm:pt>
    <dgm:pt modelId="{164EF110-8740-824F-9676-6BF3ABA44BAF}" type="pres">
      <dgm:prSet presAssocID="{9964E211-6B1E-5B42-A292-92FA4248F853}" presName="hierChild3" presStyleCnt="0"/>
      <dgm:spPr/>
    </dgm:pt>
    <dgm:pt modelId="{DB27C62D-A277-3443-9892-F9C829A344E8}" type="pres">
      <dgm:prSet presAssocID="{48D818C7-F296-9D49-B1C2-28166BAD7043}" presName="Name111" presStyleLbl="parChTrans1D2" presStyleIdx="4" presStyleCnt="6"/>
      <dgm:spPr/>
    </dgm:pt>
    <dgm:pt modelId="{F0504997-4880-F240-9A03-5AD4070CED00}" type="pres">
      <dgm:prSet presAssocID="{4D36CC1C-00C6-9B44-812E-CEDABBEB2D90}" presName="hierRoot3" presStyleCnt="0">
        <dgm:presLayoutVars>
          <dgm:hierBranch val="init"/>
        </dgm:presLayoutVars>
      </dgm:prSet>
      <dgm:spPr/>
    </dgm:pt>
    <dgm:pt modelId="{77BB4E1F-120C-024F-8384-CFC7DDCDFADF}" type="pres">
      <dgm:prSet presAssocID="{4D36CC1C-00C6-9B44-812E-CEDABBEB2D90}" presName="rootComposite3" presStyleCnt="0"/>
      <dgm:spPr/>
    </dgm:pt>
    <dgm:pt modelId="{5775C4F1-BA22-6241-9571-E2CE2C9D259E}" type="pres">
      <dgm:prSet presAssocID="{4D36CC1C-00C6-9B44-812E-CEDABBEB2D90}" presName="rootText3" presStyleLbl="asst1" presStyleIdx="0" presStyleCnt="2" custScaleX="182659" custScaleY="74088" custLinFactNeighborY="-20696">
        <dgm:presLayoutVars>
          <dgm:chPref val="3"/>
        </dgm:presLayoutVars>
      </dgm:prSet>
      <dgm:spPr/>
    </dgm:pt>
    <dgm:pt modelId="{DC00ABCA-1BB3-0443-A7CA-4B0F672DDF32}" type="pres">
      <dgm:prSet presAssocID="{4D36CC1C-00C6-9B44-812E-CEDABBEB2D90}" presName="rootConnector3" presStyleLbl="asst1" presStyleIdx="0" presStyleCnt="2"/>
      <dgm:spPr/>
    </dgm:pt>
    <dgm:pt modelId="{D948BD60-6EC2-FE42-B3DC-0DCCE2E7CE9E}" type="pres">
      <dgm:prSet presAssocID="{4D36CC1C-00C6-9B44-812E-CEDABBEB2D90}" presName="hierChild6" presStyleCnt="0"/>
      <dgm:spPr/>
    </dgm:pt>
    <dgm:pt modelId="{2AC9BBA5-CF5D-5D42-B6E6-726F71F35A05}" type="pres">
      <dgm:prSet presAssocID="{4D36CC1C-00C6-9B44-812E-CEDABBEB2D90}" presName="hierChild7" presStyleCnt="0"/>
      <dgm:spPr/>
    </dgm:pt>
    <dgm:pt modelId="{09192B91-2F86-914E-8380-00C266D5ABBB}" type="pres">
      <dgm:prSet presAssocID="{90A01680-C10C-1C48-BF83-29B86153F6D2}" presName="Name111" presStyleLbl="parChTrans1D2" presStyleIdx="5" presStyleCnt="6"/>
      <dgm:spPr/>
    </dgm:pt>
    <dgm:pt modelId="{4DB75B09-9785-F74E-B061-1F3DE046BE55}" type="pres">
      <dgm:prSet presAssocID="{A1A4B542-21F1-7E4F-AF3A-4AABD357A874}" presName="hierRoot3" presStyleCnt="0">
        <dgm:presLayoutVars>
          <dgm:hierBranch val="init"/>
        </dgm:presLayoutVars>
      </dgm:prSet>
      <dgm:spPr/>
    </dgm:pt>
    <dgm:pt modelId="{09997F4B-0D66-4645-8497-A4571372BF83}" type="pres">
      <dgm:prSet presAssocID="{A1A4B542-21F1-7E4F-AF3A-4AABD357A874}" presName="rootComposite3" presStyleCnt="0"/>
      <dgm:spPr/>
    </dgm:pt>
    <dgm:pt modelId="{31702F91-BE83-6B48-8E6E-22A93850ECD2}" type="pres">
      <dgm:prSet presAssocID="{A1A4B542-21F1-7E4F-AF3A-4AABD357A874}" presName="rootText3" presStyleLbl="asst1" presStyleIdx="1" presStyleCnt="2" custScaleX="160552" custScaleY="71059" custLinFactNeighborY="-20082">
        <dgm:presLayoutVars>
          <dgm:chPref val="3"/>
        </dgm:presLayoutVars>
      </dgm:prSet>
      <dgm:spPr/>
    </dgm:pt>
    <dgm:pt modelId="{900DDB33-000B-C247-801A-82CDB9E5858F}" type="pres">
      <dgm:prSet presAssocID="{A1A4B542-21F1-7E4F-AF3A-4AABD357A874}" presName="rootConnector3" presStyleLbl="asst1" presStyleIdx="1" presStyleCnt="2"/>
      <dgm:spPr/>
    </dgm:pt>
    <dgm:pt modelId="{F8F19ECC-3507-224B-82C4-562F5FD4B6AC}" type="pres">
      <dgm:prSet presAssocID="{A1A4B542-21F1-7E4F-AF3A-4AABD357A874}" presName="hierChild6" presStyleCnt="0"/>
      <dgm:spPr/>
    </dgm:pt>
    <dgm:pt modelId="{E1BBD9F4-F332-0B40-9157-572D965481AD}" type="pres">
      <dgm:prSet presAssocID="{A1A4B542-21F1-7E4F-AF3A-4AABD357A874}" presName="hierChild7" presStyleCnt="0"/>
      <dgm:spPr/>
    </dgm:pt>
  </dgm:ptLst>
  <dgm:cxnLst>
    <dgm:cxn modelId="{CAB91A0A-E8BA-6649-AEAD-B6F937E15284}" type="presOf" srcId="{BC730408-A4B1-5342-B5DB-C3AC6274DC42}" destId="{31D0DB43-608F-3F4D-83F0-880332C5D165}" srcOrd="1" destOrd="0" presId="urn:microsoft.com/office/officeart/2005/8/layout/orgChart1"/>
    <dgm:cxn modelId="{141A3511-F283-3D46-95F3-BD15231DE09D}" srcId="{9964E211-6B1E-5B42-A292-92FA4248F853}" destId="{3A08AE6F-EC29-AC48-A8BA-7B8AE28B572E}" srcOrd="2" destOrd="0" parTransId="{706286F6-C7A3-E447-B8EE-F1F91E01B19C}" sibTransId="{8635F4B2-0F5C-C942-A8E7-404167231B5E}"/>
    <dgm:cxn modelId="{61D0B814-34E9-184B-AE17-9855B27894DD}" type="presOf" srcId="{8CDE979A-2372-2E4E-9110-C6E072B67E77}" destId="{FF70DA12-5018-9548-8A2F-341FB4D253C5}" srcOrd="1" destOrd="0" presId="urn:microsoft.com/office/officeart/2005/8/layout/orgChart1"/>
    <dgm:cxn modelId="{A0D59015-7761-DE48-944E-47DA281F8622}" type="presOf" srcId="{A1A4B542-21F1-7E4F-AF3A-4AABD357A874}" destId="{31702F91-BE83-6B48-8E6E-22A93850ECD2}" srcOrd="0" destOrd="0" presId="urn:microsoft.com/office/officeart/2005/8/layout/orgChart1"/>
    <dgm:cxn modelId="{DADF0316-62D4-2B49-A6EB-7BC4F1CAD159}" type="presOf" srcId="{3A08AE6F-EC29-AC48-A8BA-7B8AE28B572E}" destId="{1436AC12-6C59-9F4C-91FA-45D7F9579FED}" srcOrd="0" destOrd="0" presId="urn:microsoft.com/office/officeart/2005/8/layout/orgChart1"/>
    <dgm:cxn modelId="{47A6731B-42E5-1D4B-890C-249936567815}" type="presOf" srcId="{EC52A3C1-CC5E-F84B-941B-F80A7DD397A5}" destId="{645DCEFE-668F-CF47-A9D2-43E787286CC5}" srcOrd="1" destOrd="0" presId="urn:microsoft.com/office/officeart/2005/8/layout/orgChart1"/>
    <dgm:cxn modelId="{57866022-37AC-5646-BCA9-84ACBF0B26A5}" type="presOf" srcId="{8CDE979A-2372-2E4E-9110-C6E072B67E77}" destId="{B445C177-BBA7-A742-9C81-0F3CE192AD24}" srcOrd="0" destOrd="0" presId="urn:microsoft.com/office/officeart/2005/8/layout/orgChart1"/>
    <dgm:cxn modelId="{823FAB25-3A9F-3049-8887-2AC5593C3B3F}" srcId="{FFBB39C7-A664-0E40-AE58-DEDC504C717D}" destId="{CDD1775D-5680-0D49-AFA8-88483289975B}" srcOrd="1" destOrd="0" parTransId="{88CACF1D-D924-AB48-BC7F-EEA2364F48AF}" sibTransId="{67215924-A6D0-8D42-90EF-F2C7AC10F204}"/>
    <dgm:cxn modelId="{3E825928-CC23-C642-B35A-B2F0E5EC4BEF}" srcId="{DB226412-D8D8-924D-B267-DF5FF02D0950}" destId="{9964E211-6B1E-5B42-A292-92FA4248F853}" srcOrd="0" destOrd="0" parTransId="{4D4058BF-C8C8-894D-A447-DB10882F72D6}" sibTransId="{30ADD5B5-AC5B-CF46-A272-58034ACF6175}"/>
    <dgm:cxn modelId="{4FDA6630-95EF-2046-818A-05F524CA6F71}" srcId="{0292D454-74D8-2248-B25A-6AE62FB33618}" destId="{BF2E3883-E7CA-354C-B558-98A34537D920}" srcOrd="1" destOrd="0" parTransId="{D68C61B1-7C6C-1E40-B545-3D6C1B4508E7}" sibTransId="{83608FC9-2835-544A-8E56-FB798653948B}"/>
    <dgm:cxn modelId="{2651BE35-EF3B-D24B-9447-AB8D6EB83286}" type="presOf" srcId="{0E47E5B2-D435-094F-8387-DCA516C231E2}" destId="{05797C2A-E778-E043-ADFB-C20561F56E15}" srcOrd="0" destOrd="0" presId="urn:microsoft.com/office/officeart/2005/8/layout/orgChart1"/>
    <dgm:cxn modelId="{5E6A9940-7A7A-3E46-BD52-190C826A9108}" type="presOf" srcId="{BC730408-A4B1-5342-B5DB-C3AC6274DC42}" destId="{8E15BAB8-747C-2645-B824-D6CF39874BAB}" srcOrd="0" destOrd="0" presId="urn:microsoft.com/office/officeart/2005/8/layout/orgChart1"/>
    <dgm:cxn modelId="{115AD145-0B26-0741-9BC1-6B13E7AF9531}" type="presOf" srcId="{4D36CC1C-00C6-9B44-812E-CEDABBEB2D90}" destId="{5775C4F1-BA22-6241-9571-E2CE2C9D259E}" srcOrd="0" destOrd="0" presId="urn:microsoft.com/office/officeart/2005/8/layout/orgChart1"/>
    <dgm:cxn modelId="{0904F045-39FC-6047-9CA6-34C75A7804D1}" type="presOf" srcId="{195EAFF5-63C0-BF4C-832E-2A3E8E75E963}" destId="{98ABF6FB-CA90-5745-A7D7-1BF42AC30A20}" srcOrd="0" destOrd="0" presId="urn:microsoft.com/office/officeart/2005/8/layout/orgChart1"/>
    <dgm:cxn modelId="{13B40347-E8A9-FA4E-9C5E-919E9402EFF6}" type="presOf" srcId="{D68C61B1-7C6C-1E40-B545-3D6C1B4508E7}" destId="{102CC0E0-3347-3A43-8C13-B2228A733737}" srcOrd="0" destOrd="0" presId="urn:microsoft.com/office/officeart/2005/8/layout/orgChart1"/>
    <dgm:cxn modelId="{4CD3CC47-C0A1-104B-A271-956273F494BC}" type="presOf" srcId="{88CACF1D-D924-AB48-BC7F-EEA2364F48AF}" destId="{C41D7FAD-1E41-A84D-8DF5-07BB8B4E818D}" srcOrd="0" destOrd="0" presId="urn:microsoft.com/office/officeart/2005/8/layout/orgChart1"/>
    <dgm:cxn modelId="{14F6094F-6F43-544A-9851-2980CF30E697}" type="presOf" srcId="{4D36CC1C-00C6-9B44-812E-CEDABBEB2D90}" destId="{DC00ABCA-1BB3-0443-A7CA-4B0F672DDF32}" srcOrd="1" destOrd="0" presId="urn:microsoft.com/office/officeart/2005/8/layout/orgChart1"/>
    <dgm:cxn modelId="{E524B456-BF22-0C40-92A0-0A86D96AC792}" srcId="{3A08AE6F-EC29-AC48-A8BA-7B8AE28B572E}" destId="{ABAD4CE3-F042-2740-8253-94F94C5EC7BB}" srcOrd="0" destOrd="0" parTransId="{C00D1266-AE75-844D-A300-55F08A5CB7E8}" sibTransId="{751A3E98-4E21-774E-81A4-FE4A15FC7508}"/>
    <dgm:cxn modelId="{C74C3057-C039-E845-B4B4-C12069BF9024}" type="presOf" srcId="{5F030350-2817-3E4C-B912-C08447BA1DB1}" destId="{85755FC2-DFCE-D145-8A4B-384F8C7011EE}" srcOrd="0" destOrd="0" presId="urn:microsoft.com/office/officeart/2005/8/layout/orgChart1"/>
    <dgm:cxn modelId="{E5E1FC5A-601D-6E48-B36F-A253C3384767}" srcId="{9964E211-6B1E-5B42-A292-92FA4248F853}" destId="{4D36CC1C-00C6-9B44-812E-CEDABBEB2D90}" srcOrd="0" destOrd="0" parTransId="{48D818C7-F296-9D49-B1C2-28166BAD7043}" sibTransId="{25617BD1-CCB2-8B48-A827-0C846866C56E}"/>
    <dgm:cxn modelId="{089E8A5F-CCAE-E04A-8703-16931F1CE91B}" type="presOf" srcId="{CDD1775D-5680-0D49-AFA8-88483289975B}" destId="{4D9F4783-0E44-5B4F-9C7C-6B69D98C65B5}" srcOrd="0" destOrd="0" presId="urn:microsoft.com/office/officeart/2005/8/layout/orgChart1"/>
    <dgm:cxn modelId="{00638960-F0BB-AB44-86AA-74E60611D416}" type="presOf" srcId="{BF2E3883-E7CA-354C-B558-98A34537D920}" destId="{D459871E-1CED-6542-9987-686B40B087BD}" srcOrd="1" destOrd="0" presId="urn:microsoft.com/office/officeart/2005/8/layout/orgChart1"/>
    <dgm:cxn modelId="{4D177264-0D1A-D64B-A381-67D7488AB2F6}" type="presOf" srcId="{3A08AE6F-EC29-AC48-A8BA-7B8AE28B572E}" destId="{24AA7F90-EE9F-1C42-96C3-CD1AE13500EA}" srcOrd="1" destOrd="0" presId="urn:microsoft.com/office/officeart/2005/8/layout/orgChart1"/>
    <dgm:cxn modelId="{CAAADA69-B97B-FB4F-BA58-EBC0C6B0F518}" type="presOf" srcId="{F48D8BE0-12D5-434F-B779-68688427F54E}" destId="{51D01378-92F4-2046-B875-86F639CF2C90}" srcOrd="0" destOrd="0" presId="urn:microsoft.com/office/officeart/2005/8/layout/orgChart1"/>
    <dgm:cxn modelId="{12D1066D-B1D7-2442-8D84-A7655D03E0D7}" type="presOf" srcId="{BC456C1B-8938-3F4D-A496-C870FA705808}" destId="{53452165-57F1-F946-AD48-FF25EF6388D0}" srcOrd="1" destOrd="0" presId="urn:microsoft.com/office/officeart/2005/8/layout/orgChart1"/>
    <dgm:cxn modelId="{8EDD7477-99C7-8F4F-95A8-A15B2ACA993C}" type="presOf" srcId="{B011FC3A-46F7-B04F-805C-87AB75DAFE8D}" destId="{3BAFF770-3100-5F4E-A54E-407748F3B0DF}" srcOrd="1" destOrd="0" presId="urn:microsoft.com/office/officeart/2005/8/layout/orgChart1"/>
    <dgm:cxn modelId="{F2D27A7C-2A0B-C54E-9BD3-A63DAADCA643}" type="presOf" srcId="{CCFE86CF-C367-104F-80D4-FDE017429E9C}" destId="{87F19159-157A-194D-8567-4ED4C10C56BA}" srcOrd="0" destOrd="0" presId="urn:microsoft.com/office/officeart/2005/8/layout/orgChart1"/>
    <dgm:cxn modelId="{5CAFCF84-8C74-1144-A7EA-44EC1D9CEDB5}" type="presOf" srcId="{ABAD4CE3-F042-2740-8253-94F94C5EC7BB}" destId="{469EC739-211B-344E-9B48-965C8BB8CAB6}" srcOrd="0" destOrd="0" presId="urn:microsoft.com/office/officeart/2005/8/layout/orgChart1"/>
    <dgm:cxn modelId="{0C4ABF85-B6F0-7049-AB8F-2DFC94895767}" type="presOf" srcId="{DB226412-D8D8-924D-B267-DF5FF02D0950}" destId="{ED5BA4C8-69CB-2643-93EF-9D27AC497359}" srcOrd="0" destOrd="0" presId="urn:microsoft.com/office/officeart/2005/8/layout/orgChart1"/>
    <dgm:cxn modelId="{FBF3668E-CD74-CE44-9F66-56362714E499}" type="presOf" srcId="{0292D454-74D8-2248-B25A-6AE62FB33618}" destId="{7FE5B8AF-ABDD-F64A-B8A7-7AD3C08DCA19}" srcOrd="1" destOrd="0" presId="urn:microsoft.com/office/officeart/2005/8/layout/orgChart1"/>
    <dgm:cxn modelId="{4977838F-F1C4-6146-B091-2B8819B2F032}" srcId="{9964E211-6B1E-5B42-A292-92FA4248F853}" destId="{A1A4B542-21F1-7E4F-AF3A-4AABD357A874}" srcOrd="1" destOrd="0" parTransId="{90A01680-C10C-1C48-BF83-29B86153F6D2}" sibTransId="{7A2741E4-C8F9-174D-A4A5-CDFD93695DAC}"/>
    <dgm:cxn modelId="{D8D8BC94-520B-3342-B148-2FE45415B1A5}" srcId="{3A08AE6F-EC29-AC48-A8BA-7B8AE28B572E}" destId="{EC52A3C1-CC5E-F84B-941B-F80A7DD397A5}" srcOrd="1" destOrd="0" parTransId="{195EAFF5-63C0-BF4C-832E-2A3E8E75E963}" sibTransId="{F2DC8CC6-9714-3D45-B55E-4557236FEF29}"/>
    <dgm:cxn modelId="{448C0596-EB3D-3F4D-92A0-E2FCAB262600}" type="presOf" srcId="{A1A4B542-21F1-7E4F-AF3A-4AABD357A874}" destId="{900DDB33-000B-C247-801A-82CDB9E5858F}" srcOrd="1" destOrd="0" presId="urn:microsoft.com/office/officeart/2005/8/layout/orgChart1"/>
    <dgm:cxn modelId="{5FE73297-9924-364F-91FC-5D2870F93DDC}" type="presOf" srcId="{CDD1775D-5680-0D49-AFA8-88483289975B}" destId="{770113D9-19E2-3247-9111-706F94D00306}" srcOrd="1" destOrd="0" presId="urn:microsoft.com/office/officeart/2005/8/layout/orgChart1"/>
    <dgm:cxn modelId="{4D9E3E9B-E585-E046-863E-8FDFF3B3474B}" type="presOf" srcId="{706286F6-C7A3-E447-B8EE-F1F91E01B19C}" destId="{F3F07527-6FE2-D74D-9599-5E404AEBD7CB}" srcOrd="0" destOrd="0" presId="urn:microsoft.com/office/officeart/2005/8/layout/orgChart1"/>
    <dgm:cxn modelId="{79B344A3-B315-F340-926D-DF3C58B636D8}" type="presOf" srcId="{4215B4E4-C0E0-F941-8FAB-68E2283697D8}" destId="{6BC753A1-6781-3D48-95D9-C00ED3A8D78F}" srcOrd="0" destOrd="0" presId="urn:microsoft.com/office/officeart/2005/8/layout/orgChart1"/>
    <dgm:cxn modelId="{6D0EBAAC-BF28-D043-B516-A852889F2886}" srcId="{9964E211-6B1E-5B42-A292-92FA4248F853}" destId="{0292D454-74D8-2248-B25A-6AE62FB33618}" srcOrd="5" destOrd="0" parTransId="{CCFE86CF-C367-104F-80D4-FDE017429E9C}" sibTransId="{F6A96A24-9CB8-7E42-AA5E-BD53462C230A}"/>
    <dgm:cxn modelId="{D491FEAD-6E35-7540-AE5E-6FC12E19443C}" srcId="{FFBB39C7-A664-0E40-AE58-DEDC504C717D}" destId="{8CDE979A-2372-2E4E-9110-C6E072B67E77}" srcOrd="0" destOrd="0" parTransId="{F48D8BE0-12D5-434F-B779-68688427F54E}" sibTransId="{4B7D8B13-7E3A-F840-A865-88D6CEB43974}"/>
    <dgm:cxn modelId="{B1246FAE-FCC2-A14F-BF3C-5DD2972F2511}" srcId="{9964E211-6B1E-5B42-A292-92FA4248F853}" destId="{FFBB39C7-A664-0E40-AE58-DEDC504C717D}" srcOrd="3" destOrd="0" parTransId="{0E47E5B2-D435-094F-8387-DCA516C231E2}" sibTransId="{0BEDC511-3AD0-394E-8C4D-CB80035A019E}"/>
    <dgm:cxn modelId="{8438B2B2-3BE7-594C-BA09-162DB858B9F9}" srcId="{0292D454-74D8-2248-B25A-6AE62FB33618}" destId="{BC730408-A4B1-5342-B5DB-C3AC6274DC42}" srcOrd="0" destOrd="0" parTransId="{D8E96053-AB8E-6946-B95C-89C8103054F2}" sibTransId="{9CF636EA-6E5A-2F49-84C0-CE0E1B3E7566}"/>
    <dgm:cxn modelId="{254FA7C8-89BC-EF41-8F92-CD128201544C}" type="presOf" srcId="{48D818C7-F296-9D49-B1C2-28166BAD7043}" destId="{DB27C62D-A277-3443-9892-F9C829A344E8}" srcOrd="0" destOrd="0" presId="urn:microsoft.com/office/officeart/2005/8/layout/orgChart1"/>
    <dgm:cxn modelId="{D30F3ACA-4BB2-E74D-AB47-55CCC4989EBF}" type="presOf" srcId="{0292D454-74D8-2248-B25A-6AE62FB33618}" destId="{4F8AF12D-80CE-DB4E-B903-54BCED29CA0F}" srcOrd="0" destOrd="0" presId="urn:microsoft.com/office/officeart/2005/8/layout/orgChart1"/>
    <dgm:cxn modelId="{F047F3CB-2B6B-0240-B389-7E619A1F5951}" type="presOf" srcId="{BF2E3883-E7CA-354C-B558-98A34537D920}" destId="{47F2A18F-F1E8-C34D-9E1E-5B8CF33F0230}" srcOrd="0" destOrd="0" presId="urn:microsoft.com/office/officeart/2005/8/layout/orgChart1"/>
    <dgm:cxn modelId="{DB51CDCC-0C8B-A344-BAFF-8B4FEC963C40}" type="presOf" srcId="{D8E96053-AB8E-6946-B95C-89C8103054F2}" destId="{5BB0D775-5A12-B14A-B3FD-1199ADAE17B0}" srcOrd="0" destOrd="0" presId="urn:microsoft.com/office/officeart/2005/8/layout/orgChart1"/>
    <dgm:cxn modelId="{116094D1-0DFD-A241-A700-FA76723B9E6F}" type="presOf" srcId="{B011FC3A-46F7-B04F-805C-87AB75DAFE8D}" destId="{38B330D4-76EF-634D-97EB-265B39CD4090}" srcOrd="0" destOrd="0" presId="urn:microsoft.com/office/officeart/2005/8/layout/orgChart1"/>
    <dgm:cxn modelId="{12FD9CD2-4AE2-A540-B4C8-799B9F73A2A4}" type="presOf" srcId="{FFBB39C7-A664-0E40-AE58-DEDC504C717D}" destId="{EB0E93EA-3FFF-CC4E-92E2-243E43DDDF03}" srcOrd="1" destOrd="0" presId="urn:microsoft.com/office/officeart/2005/8/layout/orgChart1"/>
    <dgm:cxn modelId="{E62513D4-577C-B040-AF73-D8F78F93EB07}" type="presOf" srcId="{9964E211-6B1E-5B42-A292-92FA4248F853}" destId="{68ECE765-1BC5-E549-8D9A-01BAB89952A6}" srcOrd="1" destOrd="0" presId="urn:microsoft.com/office/officeart/2005/8/layout/orgChart1"/>
    <dgm:cxn modelId="{044B57D6-DDCD-9340-B599-EB7C38F4BDD6}" srcId="{B011FC3A-46F7-B04F-805C-87AB75DAFE8D}" destId="{BC456C1B-8938-3F4D-A496-C870FA705808}" srcOrd="0" destOrd="0" parTransId="{5F030350-2817-3E4C-B912-C08447BA1DB1}" sibTransId="{B9888A08-DDB9-9846-9D97-9725D2803430}"/>
    <dgm:cxn modelId="{9A16A4D6-9985-3D4D-9BBC-DC65FA7A0B29}" srcId="{9964E211-6B1E-5B42-A292-92FA4248F853}" destId="{B011FC3A-46F7-B04F-805C-87AB75DAFE8D}" srcOrd="4" destOrd="0" parTransId="{4215B4E4-C0E0-F941-8FAB-68E2283697D8}" sibTransId="{AEF2286D-78DF-9348-B10F-105E1D7F6DDD}"/>
    <dgm:cxn modelId="{5193FADC-DA90-6149-A582-02BA074B8591}" type="presOf" srcId="{BC456C1B-8938-3F4D-A496-C870FA705808}" destId="{FD6F960D-8896-6F45-B8B8-B112390A7A4C}" srcOrd="0" destOrd="0" presId="urn:microsoft.com/office/officeart/2005/8/layout/orgChart1"/>
    <dgm:cxn modelId="{B48C7EE2-740F-ED46-BF28-FA85CD83CB86}" type="presOf" srcId="{EC52A3C1-CC5E-F84B-941B-F80A7DD397A5}" destId="{D3450669-BEDB-3B4E-A526-B833614E8C9E}" srcOrd="0" destOrd="0" presId="urn:microsoft.com/office/officeart/2005/8/layout/orgChart1"/>
    <dgm:cxn modelId="{669813E8-343E-E647-9114-6C963079DBC6}" type="presOf" srcId="{FFBB39C7-A664-0E40-AE58-DEDC504C717D}" destId="{40E20038-4814-1C4A-ABB9-CB5C65367C8C}" srcOrd="0" destOrd="0" presId="urn:microsoft.com/office/officeart/2005/8/layout/orgChart1"/>
    <dgm:cxn modelId="{4B6949F0-4507-8C4C-9415-5E73782F2B24}" type="presOf" srcId="{ABAD4CE3-F042-2740-8253-94F94C5EC7BB}" destId="{663F869C-7A46-144C-ACDC-AA908748EE8A}" srcOrd="1" destOrd="0" presId="urn:microsoft.com/office/officeart/2005/8/layout/orgChart1"/>
    <dgm:cxn modelId="{F31E3FF6-A939-4D41-B2D5-C621AC80259A}" type="presOf" srcId="{C00D1266-AE75-844D-A300-55F08A5CB7E8}" destId="{82BB8AAA-CAF5-514D-9D63-D4A33B64F118}" srcOrd="0" destOrd="0" presId="urn:microsoft.com/office/officeart/2005/8/layout/orgChart1"/>
    <dgm:cxn modelId="{6E4291F6-AD6F-4846-852D-F7CC2D0694A3}" type="presOf" srcId="{9964E211-6B1E-5B42-A292-92FA4248F853}" destId="{DF272100-F581-9C4A-A305-4FFA4D5C02F0}" srcOrd="0" destOrd="0" presId="urn:microsoft.com/office/officeart/2005/8/layout/orgChart1"/>
    <dgm:cxn modelId="{B4058AFA-2CB0-2448-83E6-3BC8C682E9E7}" type="presOf" srcId="{90A01680-C10C-1C48-BF83-29B86153F6D2}" destId="{09192B91-2F86-914E-8380-00C266D5ABBB}" srcOrd="0" destOrd="0" presId="urn:microsoft.com/office/officeart/2005/8/layout/orgChart1"/>
    <dgm:cxn modelId="{9040E7FB-2AC4-BA46-B064-29BEABBBCB29}" type="presParOf" srcId="{ED5BA4C8-69CB-2643-93EF-9D27AC497359}" destId="{7E99A89C-3698-C544-8DAD-888406E21E66}" srcOrd="0" destOrd="0" presId="urn:microsoft.com/office/officeart/2005/8/layout/orgChart1"/>
    <dgm:cxn modelId="{746180E5-0DA0-AF42-8A23-F32964553C1B}" type="presParOf" srcId="{7E99A89C-3698-C544-8DAD-888406E21E66}" destId="{5BE68189-2C81-3446-A50F-DA1098F5ED97}" srcOrd="0" destOrd="0" presId="urn:microsoft.com/office/officeart/2005/8/layout/orgChart1"/>
    <dgm:cxn modelId="{C44AD9A8-B850-A143-A78A-9B3ED91FB7C1}" type="presParOf" srcId="{5BE68189-2C81-3446-A50F-DA1098F5ED97}" destId="{DF272100-F581-9C4A-A305-4FFA4D5C02F0}" srcOrd="0" destOrd="0" presId="urn:microsoft.com/office/officeart/2005/8/layout/orgChart1"/>
    <dgm:cxn modelId="{3596E2AD-06B6-224E-A573-F472B8C736C0}" type="presParOf" srcId="{5BE68189-2C81-3446-A50F-DA1098F5ED97}" destId="{68ECE765-1BC5-E549-8D9A-01BAB89952A6}" srcOrd="1" destOrd="0" presId="urn:microsoft.com/office/officeart/2005/8/layout/orgChart1"/>
    <dgm:cxn modelId="{0B57671F-FA97-2A42-B541-B164336D20C3}" type="presParOf" srcId="{7E99A89C-3698-C544-8DAD-888406E21E66}" destId="{9B1BDA36-04D4-FD40-B683-54B611295CA6}" srcOrd="1" destOrd="0" presId="urn:microsoft.com/office/officeart/2005/8/layout/orgChart1"/>
    <dgm:cxn modelId="{E0F29DFA-D97B-164C-A3CB-6DC6C9E5D509}" type="presParOf" srcId="{9B1BDA36-04D4-FD40-B683-54B611295CA6}" destId="{F3F07527-6FE2-D74D-9599-5E404AEBD7CB}" srcOrd="0" destOrd="0" presId="urn:microsoft.com/office/officeart/2005/8/layout/orgChart1"/>
    <dgm:cxn modelId="{A4D8400E-5BE9-5C46-B4E2-40B488DB5E99}" type="presParOf" srcId="{9B1BDA36-04D4-FD40-B683-54B611295CA6}" destId="{B040528F-8842-F443-88EE-D9974F18783A}" srcOrd="1" destOrd="0" presId="urn:microsoft.com/office/officeart/2005/8/layout/orgChart1"/>
    <dgm:cxn modelId="{FCBC2FC3-2A81-7245-BAF8-6830F038FEE3}" type="presParOf" srcId="{B040528F-8842-F443-88EE-D9974F18783A}" destId="{3DC8F25D-2F7C-CC4C-8550-E141E5976206}" srcOrd="0" destOrd="0" presId="urn:microsoft.com/office/officeart/2005/8/layout/orgChart1"/>
    <dgm:cxn modelId="{824F8EE7-EE63-C142-A6B5-62595585D709}" type="presParOf" srcId="{3DC8F25D-2F7C-CC4C-8550-E141E5976206}" destId="{1436AC12-6C59-9F4C-91FA-45D7F9579FED}" srcOrd="0" destOrd="0" presId="urn:microsoft.com/office/officeart/2005/8/layout/orgChart1"/>
    <dgm:cxn modelId="{937CF9DA-01D7-B946-AE90-8FB5782CFDE1}" type="presParOf" srcId="{3DC8F25D-2F7C-CC4C-8550-E141E5976206}" destId="{24AA7F90-EE9F-1C42-96C3-CD1AE13500EA}" srcOrd="1" destOrd="0" presId="urn:microsoft.com/office/officeart/2005/8/layout/orgChart1"/>
    <dgm:cxn modelId="{1A4F3F56-5AC9-0345-A674-45B5ABFCBDDF}" type="presParOf" srcId="{B040528F-8842-F443-88EE-D9974F18783A}" destId="{3C3BF4F5-09BB-8242-81CC-EBB775E4C879}" srcOrd="1" destOrd="0" presId="urn:microsoft.com/office/officeart/2005/8/layout/orgChart1"/>
    <dgm:cxn modelId="{2D4BFD2F-604A-5042-BFD1-898DFA891DCE}" type="presParOf" srcId="{3C3BF4F5-09BB-8242-81CC-EBB775E4C879}" destId="{82BB8AAA-CAF5-514D-9D63-D4A33B64F118}" srcOrd="0" destOrd="0" presId="urn:microsoft.com/office/officeart/2005/8/layout/orgChart1"/>
    <dgm:cxn modelId="{65836E36-FBA5-9247-B1F4-8A80B9974EA2}" type="presParOf" srcId="{3C3BF4F5-09BB-8242-81CC-EBB775E4C879}" destId="{8BAFE023-37D7-E841-9663-90D9EAF6A204}" srcOrd="1" destOrd="0" presId="urn:microsoft.com/office/officeart/2005/8/layout/orgChart1"/>
    <dgm:cxn modelId="{2B884427-3C70-8B43-82C9-74D947DA1995}" type="presParOf" srcId="{8BAFE023-37D7-E841-9663-90D9EAF6A204}" destId="{9596F72C-B885-FC44-A255-6C3E6B3123AD}" srcOrd="0" destOrd="0" presId="urn:microsoft.com/office/officeart/2005/8/layout/orgChart1"/>
    <dgm:cxn modelId="{9CE4324C-25AB-4641-95F9-36DAFEF29E0C}" type="presParOf" srcId="{9596F72C-B885-FC44-A255-6C3E6B3123AD}" destId="{469EC739-211B-344E-9B48-965C8BB8CAB6}" srcOrd="0" destOrd="0" presId="urn:microsoft.com/office/officeart/2005/8/layout/orgChart1"/>
    <dgm:cxn modelId="{E580CB56-D275-1245-8B15-4126B1174542}" type="presParOf" srcId="{9596F72C-B885-FC44-A255-6C3E6B3123AD}" destId="{663F869C-7A46-144C-ACDC-AA908748EE8A}" srcOrd="1" destOrd="0" presId="urn:microsoft.com/office/officeart/2005/8/layout/orgChart1"/>
    <dgm:cxn modelId="{A72A5C72-6A79-6E42-A494-5391E783582C}" type="presParOf" srcId="{8BAFE023-37D7-E841-9663-90D9EAF6A204}" destId="{5B5DF20B-29FC-FF42-AB74-E89643472D10}" srcOrd="1" destOrd="0" presId="urn:microsoft.com/office/officeart/2005/8/layout/orgChart1"/>
    <dgm:cxn modelId="{14AFCD96-B2B8-4D45-8065-48431E664BC7}" type="presParOf" srcId="{8BAFE023-37D7-E841-9663-90D9EAF6A204}" destId="{99A15C77-FA36-D845-88A3-FF82987FFEE6}" srcOrd="2" destOrd="0" presId="urn:microsoft.com/office/officeart/2005/8/layout/orgChart1"/>
    <dgm:cxn modelId="{7573A73C-6028-AF42-9D0E-3E9A5E4401B5}" type="presParOf" srcId="{3C3BF4F5-09BB-8242-81CC-EBB775E4C879}" destId="{98ABF6FB-CA90-5745-A7D7-1BF42AC30A20}" srcOrd="2" destOrd="0" presId="urn:microsoft.com/office/officeart/2005/8/layout/orgChart1"/>
    <dgm:cxn modelId="{960B903D-4DFB-B14C-8A61-E0A72BAFCCE0}" type="presParOf" srcId="{3C3BF4F5-09BB-8242-81CC-EBB775E4C879}" destId="{55170B4E-C7C4-E640-B79A-7CBB27CC555D}" srcOrd="3" destOrd="0" presId="urn:microsoft.com/office/officeart/2005/8/layout/orgChart1"/>
    <dgm:cxn modelId="{70983601-3FD3-6842-AFB9-08E9494A68AF}" type="presParOf" srcId="{55170B4E-C7C4-E640-B79A-7CBB27CC555D}" destId="{DCE48A62-85E7-A244-9C29-C9287388BC74}" srcOrd="0" destOrd="0" presId="urn:microsoft.com/office/officeart/2005/8/layout/orgChart1"/>
    <dgm:cxn modelId="{3C49233E-3D14-1746-8AF1-521136884A75}" type="presParOf" srcId="{DCE48A62-85E7-A244-9C29-C9287388BC74}" destId="{D3450669-BEDB-3B4E-A526-B833614E8C9E}" srcOrd="0" destOrd="0" presId="urn:microsoft.com/office/officeart/2005/8/layout/orgChart1"/>
    <dgm:cxn modelId="{D4E45ADE-C11A-FA44-8ABC-98E8D1FEACBF}" type="presParOf" srcId="{DCE48A62-85E7-A244-9C29-C9287388BC74}" destId="{645DCEFE-668F-CF47-A9D2-43E787286CC5}" srcOrd="1" destOrd="0" presId="urn:microsoft.com/office/officeart/2005/8/layout/orgChart1"/>
    <dgm:cxn modelId="{93F69862-3F79-4740-8E71-EC771CB7C58C}" type="presParOf" srcId="{55170B4E-C7C4-E640-B79A-7CBB27CC555D}" destId="{E0F10D51-C126-2A46-82C9-F12FAEC6D27C}" srcOrd="1" destOrd="0" presId="urn:microsoft.com/office/officeart/2005/8/layout/orgChart1"/>
    <dgm:cxn modelId="{88299A1A-6DD7-AE4A-B5BA-B3C5E14A733D}" type="presParOf" srcId="{55170B4E-C7C4-E640-B79A-7CBB27CC555D}" destId="{C190A371-4908-CA49-87FF-CA26B0D914FC}" srcOrd="2" destOrd="0" presId="urn:microsoft.com/office/officeart/2005/8/layout/orgChart1"/>
    <dgm:cxn modelId="{1B52F9FB-E7B4-7143-B4FD-3906FBCC82F9}" type="presParOf" srcId="{B040528F-8842-F443-88EE-D9974F18783A}" destId="{646528D3-70D8-E24C-946E-3D015B8994B9}" srcOrd="2" destOrd="0" presId="urn:microsoft.com/office/officeart/2005/8/layout/orgChart1"/>
    <dgm:cxn modelId="{D81365FE-83E5-714D-8495-9C232B654B2A}" type="presParOf" srcId="{9B1BDA36-04D4-FD40-B683-54B611295CA6}" destId="{05797C2A-E778-E043-ADFB-C20561F56E15}" srcOrd="2" destOrd="0" presId="urn:microsoft.com/office/officeart/2005/8/layout/orgChart1"/>
    <dgm:cxn modelId="{0776506C-FCDF-3741-9F05-9E0FC52C1033}" type="presParOf" srcId="{9B1BDA36-04D4-FD40-B683-54B611295CA6}" destId="{D1D3F348-113D-7140-82A8-BAF09EE5936F}" srcOrd="3" destOrd="0" presId="urn:microsoft.com/office/officeart/2005/8/layout/orgChart1"/>
    <dgm:cxn modelId="{60D40E2B-EADD-4B41-8D17-E012E0EE6923}" type="presParOf" srcId="{D1D3F348-113D-7140-82A8-BAF09EE5936F}" destId="{385A61AA-0E8F-6D4D-AFAC-FC13B48A0B1A}" srcOrd="0" destOrd="0" presId="urn:microsoft.com/office/officeart/2005/8/layout/orgChart1"/>
    <dgm:cxn modelId="{65714025-2651-7A46-9866-EF6D0178B7F7}" type="presParOf" srcId="{385A61AA-0E8F-6D4D-AFAC-FC13B48A0B1A}" destId="{40E20038-4814-1C4A-ABB9-CB5C65367C8C}" srcOrd="0" destOrd="0" presId="urn:microsoft.com/office/officeart/2005/8/layout/orgChart1"/>
    <dgm:cxn modelId="{F188BF6E-9CD0-F84F-B0DE-11C9E780C7D3}" type="presParOf" srcId="{385A61AA-0E8F-6D4D-AFAC-FC13B48A0B1A}" destId="{EB0E93EA-3FFF-CC4E-92E2-243E43DDDF03}" srcOrd="1" destOrd="0" presId="urn:microsoft.com/office/officeart/2005/8/layout/orgChart1"/>
    <dgm:cxn modelId="{A2BAF7C6-5820-2147-9304-2DE247D3C595}" type="presParOf" srcId="{D1D3F348-113D-7140-82A8-BAF09EE5936F}" destId="{A61F536F-24A3-7546-8689-427139EC1FAF}" srcOrd="1" destOrd="0" presId="urn:microsoft.com/office/officeart/2005/8/layout/orgChart1"/>
    <dgm:cxn modelId="{55CF68BB-9360-3644-9461-375C67517991}" type="presParOf" srcId="{A61F536F-24A3-7546-8689-427139EC1FAF}" destId="{51D01378-92F4-2046-B875-86F639CF2C90}" srcOrd="0" destOrd="0" presId="urn:microsoft.com/office/officeart/2005/8/layout/orgChart1"/>
    <dgm:cxn modelId="{DC23EC1A-1DEF-CE49-85B7-1E2CBB113505}" type="presParOf" srcId="{A61F536F-24A3-7546-8689-427139EC1FAF}" destId="{079E8216-CCAE-D84C-8DC3-E561068DDBA0}" srcOrd="1" destOrd="0" presId="urn:microsoft.com/office/officeart/2005/8/layout/orgChart1"/>
    <dgm:cxn modelId="{794A3EC6-0775-1047-8ADD-E7D7FFE05C46}" type="presParOf" srcId="{079E8216-CCAE-D84C-8DC3-E561068DDBA0}" destId="{6AD5C50E-8D06-0948-8C12-C1043E5D7810}" srcOrd="0" destOrd="0" presId="urn:microsoft.com/office/officeart/2005/8/layout/orgChart1"/>
    <dgm:cxn modelId="{9EC61688-D380-CA43-904A-654639E233B7}" type="presParOf" srcId="{6AD5C50E-8D06-0948-8C12-C1043E5D7810}" destId="{B445C177-BBA7-A742-9C81-0F3CE192AD24}" srcOrd="0" destOrd="0" presId="urn:microsoft.com/office/officeart/2005/8/layout/orgChart1"/>
    <dgm:cxn modelId="{D37D50B2-5F7D-7941-97C9-8DA18E242EBA}" type="presParOf" srcId="{6AD5C50E-8D06-0948-8C12-C1043E5D7810}" destId="{FF70DA12-5018-9548-8A2F-341FB4D253C5}" srcOrd="1" destOrd="0" presId="urn:microsoft.com/office/officeart/2005/8/layout/orgChart1"/>
    <dgm:cxn modelId="{A367F611-6D85-B546-BEBF-7D2D20FE648B}" type="presParOf" srcId="{079E8216-CCAE-D84C-8DC3-E561068DDBA0}" destId="{6B04653F-A620-5E4B-9C37-11AF7965D387}" srcOrd="1" destOrd="0" presId="urn:microsoft.com/office/officeart/2005/8/layout/orgChart1"/>
    <dgm:cxn modelId="{4A729C49-2AC3-0E42-B3ED-E472D1A5E58E}" type="presParOf" srcId="{079E8216-CCAE-D84C-8DC3-E561068DDBA0}" destId="{984C7F8B-1BFD-834F-B585-9F32FA051D1B}" srcOrd="2" destOrd="0" presId="urn:microsoft.com/office/officeart/2005/8/layout/orgChart1"/>
    <dgm:cxn modelId="{369E4206-0A55-FF4B-887D-55443F7D1DB4}" type="presParOf" srcId="{A61F536F-24A3-7546-8689-427139EC1FAF}" destId="{C41D7FAD-1E41-A84D-8DF5-07BB8B4E818D}" srcOrd="2" destOrd="0" presId="urn:microsoft.com/office/officeart/2005/8/layout/orgChart1"/>
    <dgm:cxn modelId="{BBE35C09-CD29-1B4C-AC14-41D25F22EAE7}" type="presParOf" srcId="{A61F536F-24A3-7546-8689-427139EC1FAF}" destId="{F058D973-82C9-D94E-8C55-22F65DA013A5}" srcOrd="3" destOrd="0" presId="urn:microsoft.com/office/officeart/2005/8/layout/orgChart1"/>
    <dgm:cxn modelId="{15A411C5-4B32-A74F-B733-D2D2A3172305}" type="presParOf" srcId="{F058D973-82C9-D94E-8C55-22F65DA013A5}" destId="{EAB87B4C-5D8F-5A40-B524-C3FEF455C149}" srcOrd="0" destOrd="0" presId="urn:microsoft.com/office/officeart/2005/8/layout/orgChart1"/>
    <dgm:cxn modelId="{E07FB1BE-EEF2-5349-BDAD-462CA254F0B8}" type="presParOf" srcId="{EAB87B4C-5D8F-5A40-B524-C3FEF455C149}" destId="{4D9F4783-0E44-5B4F-9C7C-6B69D98C65B5}" srcOrd="0" destOrd="0" presId="urn:microsoft.com/office/officeart/2005/8/layout/orgChart1"/>
    <dgm:cxn modelId="{2ED4F2F4-2191-9242-82E9-6D70007FFCB2}" type="presParOf" srcId="{EAB87B4C-5D8F-5A40-B524-C3FEF455C149}" destId="{770113D9-19E2-3247-9111-706F94D00306}" srcOrd="1" destOrd="0" presId="urn:microsoft.com/office/officeart/2005/8/layout/orgChart1"/>
    <dgm:cxn modelId="{9244437E-7AB2-0349-8042-5B76BCD81E3A}" type="presParOf" srcId="{F058D973-82C9-D94E-8C55-22F65DA013A5}" destId="{16FC8405-6A44-C642-A31A-627DB532EB12}" srcOrd="1" destOrd="0" presId="urn:microsoft.com/office/officeart/2005/8/layout/orgChart1"/>
    <dgm:cxn modelId="{4999DA43-8BFE-9F4F-8D07-0202046C9A75}" type="presParOf" srcId="{F058D973-82C9-D94E-8C55-22F65DA013A5}" destId="{9F1F0769-FFE9-3E4B-B5AA-1A2AB238AA44}" srcOrd="2" destOrd="0" presId="urn:microsoft.com/office/officeart/2005/8/layout/orgChart1"/>
    <dgm:cxn modelId="{D78CAF2F-A981-214C-8E0F-D98EFA5C5A2B}" type="presParOf" srcId="{D1D3F348-113D-7140-82A8-BAF09EE5936F}" destId="{3F1EFF20-6D2E-3941-840F-1FC709031F95}" srcOrd="2" destOrd="0" presId="urn:microsoft.com/office/officeart/2005/8/layout/orgChart1"/>
    <dgm:cxn modelId="{AA52D533-4F04-4D48-882D-9EE28F9FF8C6}" type="presParOf" srcId="{9B1BDA36-04D4-FD40-B683-54B611295CA6}" destId="{6BC753A1-6781-3D48-95D9-C00ED3A8D78F}" srcOrd="4" destOrd="0" presId="urn:microsoft.com/office/officeart/2005/8/layout/orgChart1"/>
    <dgm:cxn modelId="{FE63F2B5-D046-3C4A-967C-51436A77D0F2}" type="presParOf" srcId="{9B1BDA36-04D4-FD40-B683-54B611295CA6}" destId="{2EBE7E8A-A769-FA4D-8CDA-469F8CCA2DBF}" srcOrd="5" destOrd="0" presId="urn:microsoft.com/office/officeart/2005/8/layout/orgChart1"/>
    <dgm:cxn modelId="{96BEAB39-4EC1-0246-B2E3-24670C698EC5}" type="presParOf" srcId="{2EBE7E8A-A769-FA4D-8CDA-469F8CCA2DBF}" destId="{C347F159-9E14-B442-B8CB-B7C1C2765E46}" srcOrd="0" destOrd="0" presId="urn:microsoft.com/office/officeart/2005/8/layout/orgChart1"/>
    <dgm:cxn modelId="{B659AF0D-F35D-E444-AF19-1400C7755C81}" type="presParOf" srcId="{C347F159-9E14-B442-B8CB-B7C1C2765E46}" destId="{38B330D4-76EF-634D-97EB-265B39CD4090}" srcOrd="0" destOrd="0" presId="urn:microsoft.com/office/officeart/2005/8/layout/orgChart1"/>
    <dgm:cxn modelId="{1519A99A-5C37-704E-92CB-5C442D6E482A}" type="presParOf" srcId="{C347F159-9E14-B442-B8CB-B7C1C2765E46}" destId="{3BAFF770-3100-5F4E-A54E-407748F3B0DF}" srcOrd="1" destOrd="0" presId="urn:microsoft.com/office/officeart/2005/8/layout/orgChart1"/>
    <dgm:cxn modelId="{DD2118C8-E028-6046-9689-7516CD9692C2}" type="presParOf" srcId="{2EBE7E8A-A769-FA4D-8CDA-469F8CCA2DBF}" destId="{3BFFBFC5-3330-F046-8E25-38AD582B94DF}" srcOrd="1" destOrd="0" presId="urn:microsoft.com/office/officeart/2005/8/layout/orgChart1"/>
    <dgm:cxn modelId="{6987802B-BE5D-184E-8A58-F2BF8A7DC2A9}" type="presParOf" srcId="{3BFFBFC5-3330-F046-8E25-38AD582B94DF}" destId="{85755FC2-DFCE-D145-8A4B-384F8C7011EE}" srcOrd="0" destOrd="0" presId="urn:microsoft.com/office/officeart/2005/8/layout/orgChart1"/>
    <dgm:cxn modelId="{F564D09A-2F60-534C-A78A-F82968968980}" type="presParOf" srcId="{3BFFBFC5-3330-F046-8E25-38AD582B94DF}" destId="{03505073-4170-D944-A942-1EC66BB020F6}" srcOrd="1" destOrd="0" presId="urn:microsoft.com/office/officeart/2005/8/layout/orgChart1"/>
    <dgm:cxn modelId="{4028DB17-5AF6-FD41-BDED-6C148D65C4F8}" type="presParOf" srcId="{03505073-4170-D944-A942-1EC66BB020F6}" destId="{F59216F8-8786-5C42-8F0F-69A681E40405}" srcOrd="0" destOrd="0" presId="urn:microsoft.com/office/officeart/2005/8/layout/orgChart1"/>
    <dgm:cxn modelId="{4B6AF460-8C7B-5E4F-BA6D-7EA818A22521}" type="presParOf" srcId="{F59216F8-8786-5C42-8F0F-69A681E40405}" destId="{FD6F960D-8896-6F45-B8B8-B112390A7A4C}" srcOrd="0" destOrd="0" presId="urn:microsoft.com/office/officeart/2005/8/layout/orgChart1"/>
    <dgm:cxn modelId="{A9D8DB9E-6B47-5946-94DE-5A4CE62F16F2}" type="presParOf" srcId="{F59216F8-8786-5C42-8F0F-69A681E40405}" destId="{53452165-57F1-F946-AD48-FF25EF6388D0}" srcOrd="1" destOrd="0" presId="urn:microsoft.com/office/officeart/2005/8/layout/orgChart1"/>
    <dgm:cxn modelId="{EC00530F-A2A1-F148-99BE-0815DE03BC3C}" type="presParOf" srcId="{03505073-4170-D944-A942-1EC66BB020F6}" destId="{D45C7858-14A2-F44E-9EEB-FD145444533D}" srcOrd="1" destOrd="0" presId="urn:microsoft.com/office/officeart/2005/8/layout/orgChart1"/>
    <dgm:cxn modelId="{CBBE1BA4-9912-CE45-BBAC-2F07830C32E2}" type="presParOf" srcId="{03505073-4170-D944-A942-1EC66BB020F6}" destId="{96109EEF-C1C9-484E-BE07-DA1A14B7B425}" srcOrd="2" destOrd="0" presId="urn:microsoft.com/office/officeart/2005/8/layout/orgChart1"/>
    <dgm:cxn modelId="{4F94F27A-309B-884B-8B6A-5261F68529D8}" type="presParOf" srcId="{2EBE7E8A-A769-FA4D-8CDA-469F8CCA2DBF}" destId="{1A794ACE-6E7F-6F4E-999D-8C29FDC36561}" srcOrd="2" destOrd="0" presId="urn:microsoft.com/office/officeart/2005/8/layout/orgChart1"/>
    <dgm:cxn modelId="{A5C899FD-ECA3-9345-AA05-E82A804DB535}" type="presParOf" srcId="{9B1BDA36-04D4-FD40-B683-54B611295CA6}" destId="{87F19159-157A-194D-8567-4ED4C10C56BA}" srcOrd="6" destOrd="0" presId="urn:microsoft.com/office/officeart/2005/8/layout/orgChart1"/>
    <dgm:cxn modelId="{71CBEDD2-22FE-3445-854D-A442063C97E2}" type="presParOf" srcId="{9B1BDA36-04D4-FD40-B683-54B611295CA6}" destId="{0D5BA41C-C4B9-984A-8760-98D4241FE3D7}" srcOrd="7" destOrd="0" presId="urn:microsoft.com/office/officeart/2005/8/layout/orgChart1"/>
    <dgm:cxn modelId="{0E7336D3-726A-7340-912F-66CAF0F7E120}" type="presParOf" srcId="{0D5BA41C-C4B9-984A-8760-98D4241FE3D7}" destId="{A26C4340-FDE2-754A-A68B-95E840D6F9D5}" srcOrd="0" destOrd="0" presId="urn:microsoft.com/office/officeart/2005/8/layout/orgChart1"/>
    <dgm:cxn modelId="{A6BE7BB8-F2D9-3844-83DF-EC032F0993B9}" type="presParOf" srcId="{A26C4340-FDE2-754A-A68B-95E840D6F9D5}" destId="{4F8AF12D-80CE-DB4E-B903-54BCED29CA0F}" srcOrd="0" destOrd="0" presId="urn:microsoft.com/office/officeart/2005/8/layout/orgChart1"/>
    <dgm:cxn modelId="{2F49F28E-A7F5-5B4D-B1B9-D90E3C6F392C}" type="presParOf" srcId="{A26C4340-FDE2-754A-A68B-95E840D6F9D5}" destId="{7FE5B8AF-ABDD-F64A-B8A7-7AD3C08DCA19}" srcOrd="1" destOrd="0" presId="urn:microsoft.com/office/officeart/2005/8/layout/orgChart1"/>
    <dgm:cxn modelId="{45157968-726A-124D-B7AE-D93CAA677B76}" type="presParOf" srcId="{0D5BA41C-C4B9-984A-8760-98D4241FE3D7}" destId="{9CC86E15-5D57-614E-8823-496D52DBFA73}" srcOrd="1" destOrd="0" presId="urn:microsoft.com/office/officeart/2005/8/layout/orgChart1"/>
    <dgm:cxn modelId="{BA105830-E7A0-014B-B96C-EF4B666C5138}" type="presParOf" srcId="{9CC86E15-5D57-614E-8823-496D52DBFA73}" destId="{5BB0D775-5A12-B14A-B3FD-1199ADAE17B0}" srcOrd="0" destOrd="0" presId="urn:microsoft.com/office/officeart/2005/8/layout/orgChart1"/>
    <dgm:cxn modelId="{AB037711-1725-1B45-93D3-74C8A72AA097}" type="presParOf" srcId="{9CC86E15-5D57-614E-8823-496D52DBFA73}" destId="{EA939F00-8331-8141-95A4-A3C07013C162}" srcOrd="1" destOrd="0" presId="urn:microsoft.com/office/officeart/2005/8/layout/orgChart1"/>
    <dgm:cxn modelId="{55DA2F14-8E12-EA46-83C0-3F3DA2D7FCEA}" type="presParOf" srcId="{EA939F00-8331-8141-95A4-A3C07013C162}" destId="{8370AAF5-64A4-F242-BB29-B001F30B9B68}" srcOrd="0" destOrd="0" presId="urn:microsoft.com/office/officeart/2005/8/layout/orgChart1"/>
    <dgm:cxn modelId="{DAF6DD1D-01EE-254F-9128-10195909CA87}" type="presParOf" srcId="{8370AAF5-64A4-F242-BB29-B001F30B9B68}" destId="{8E15BAB8-747C-2645-B824-D6CF39874BAB}" srcOrd="0" destOrd="0" presId="urn:microsoft.com/office/officeart/2005/8/layout/orgChart1"/>
    <dgm:cxn modelId="{FE28ED6E-C716-2444-9F43-30F1FF33E991}" type="presParOf" srcId="{8370AAF5-64A4-F242-BB29-B001F30B9B68}" destId="{31D0DB43-608F-3F4D-83F0-880332C5D165}" srcOrd="1" destOrd="0" presId="urn:microsoft.com/office/officeart/2005/8/layout/orgChart1"/>
    <dgm:cxn modelId="{B3C3E06A-F887-5B47-8698-3299A64404E8}" type="presParOf" srcId="{EA939F00-8331-8141-95A4-A3C07013C162}" destId="{720D4367-A36A-B342-88AB-51354E231FC1}" srcOrd="1" destOrd="0" presId="urn:microsoft.com/office/officeart/2005/8/layout/orgChart1"/>
    <dgm:cxn modelId="{F659FF81-134D-864A-98E5-328D1E2E22E2}" type="presParOf" srcId="{EA939F00-8331-8141-95A4-A3C07013C162}" destId="{831544F9-47CE-7242-9890-C70986CA0530}" srcOrd="2" destOrd="0" presId="urn:microsoft.com/office/officeart/2005/8/layout/orgChart1"/>
    <dgm:cxn modelId="{F40B4251-6BF5-5347-A051-D3B16ED484A1}" type="presParOf" srcId="{9CC86E15-5D57-614E-8823-496D52DBFA73}" destId="{102CC0E0-3347-3A43-8C13-B2228A733737}" srcOrd="2" destOrd="0" presId="urn:microsoft.com/office/officeart/2005/8/layout/orgChart1"/>
    <dgm:cxn modelId="{F4B5EA5A-CE92-A04A-B9D6-28AABFE914E2}" type="presParOf" srcId="{9CC86E15-5D57-614E-8823-496D52DBFA73}" destId="{2EE36704-A0FE-4049-A277-70D405925DFB}" srcOrd="3" destOrd="0" presId="urn:microsoft.com/office/officeart/2005/8/layout/orgChart1"/>
    <dgm:cxn modelId="{387E596D-23A8-0C4B-B041-D5AEA7F2D029}" type="presParOf" srcId="{2EE36704-A0FE-4049-A277-70D405925DFB}" destId="{5982ECA3-4B3A-1942-9609-6AA349FB75C4}" srcOrd="0" destOrd="0" presId="urn:microsoft.com/office/officeart/2005/8/layout/orgChart1"/>
    <dgm:cxn modelId="{CEB175F7-5C6E-7641-8C20-0E9440A1B8D9}" type="presParOf" srcId="{5982ECA3-4B3A-1942-9609-6AA349FB75C4}" destId="{47F2A18F-F1E8-C34D-9E1E-5B8CF33F0230}" srcOrd="0" destOrd="0" presId="urn:microsoft.com/office/officeart/2005/8/layout/orgChart1"/>
    <dgm:cxn modelId="{BECE42A2-5769-694C-8837-E6AD1603B49F}" type="presParOf" srcId="{5982ECA3-4B3A-1942-9609-6AA349FB75C4}" destId="{D459871E-1CED-6542-9987-686B40B087BD}" srcOrd="1" destOrd="0" presId="urn:microsoft.com/office/officeart/2005/8/layout/orgChart1"/>
    <dgm:cxn modelId="{EBC40822-3967-C149-A5BA-D8E3E491DB7F}" type="presParOf" srcId="{2EE36704-A0FE-4049-A277-70D405925DFB}" destId="{BE19A457-42F0-4B4C-94F0-9C01A20CF5D4}" srcOrd="1" destOrd="0" presId="urn:microsoft.com/office/officeart/2005/8/layout/orgChart1"/>
    <dgm:cxn modelId="{893D5000-9265-7E4A-A0E8-3B18F07B4492}" type="presParOf" srcId="{2EE36704-A0FE-4049-A277-70D405925DFB}" destId="{C54BB28F-208C-2C45-A8C9-1ED5268A49D8}" srcOrd="2" destOrd="0" presId="urn:microsoft.com/office/officeart/2005/8/layout/orgChart1"/>
    <dgm:cxn modelId="{8BDC81CB-AF0F-D442-BBC8-F479EC95272A}" type="presParOf" srcId="{0D5BA41C-C4B9-984A-8760-98D4241FE3D7}" destId="{4C6B34EE-3495-5443-A199-59794756E512}" srcOrd="2" destOrd="0" presId="urn:microsoft.com/office/officeart/2005/8/layout/orgChart1"/>
    <dgm:cxn modelId="{7C4BEA1B-425B-6A44-97E7-476B907B4D82}" type="presParOf" srcId="{7E99A89C-3698-C544-8DAD-888406E21E66}" destId="{164EF110-8740-824F-9676-6BF3ABA44BAF}" srcOrd="2" destOrd="0" presId="urn:microsoft.com/office/officeart/2005/8/layout/orgChart1"/>
    <dgm:cxn modelId="{4050B048-7631-8141-B8EB-73B20FE36D15}" type="presParOf" srcId="{164EF110-8740-824F-9676-6BF3ABA44BAF}" destId="{DB27C62D-A277-3443-9892-F9C829A344E8}" srcOrd="0" destOrd="0" presId="urn:microsoft.com/office/officeart/2005/8/layout/orgChart1"/>
    <dgm:cxn modelId="{170C27F2-9045-7944-BF04-2157BAE294C0}" type="presParOf" srcId="{164EF110-8740-824F-9676-6BF3ABA44BAF}" destId="{F0504997-4880-F240-9A03-5AD4070CED00}" srcOrd="1" destOrd="0" presId="urn:microsoft.com/office/officeart/2005/8/layout/orgChart1"/>
    <dgm:cxn modelId="{9F3994B1-1EB8-1D48-964A-AB88E56A65ED}" type="presParOf" srcId="{F0504997-4880-F240-9A03-5AD4070CED00}" destId="{77BB4E1F-120C-024F-8384-CFC7DDCDFADF}" srcOrd="0" destOrd="0" presId="urn:microsoft.com/office/officeart/2005/8/layout/orgChart1"/>
    <dgm:cxn modelId="{27E20FAB-9C63-4F4B-BFBA-CF669F931B3B}" type="presParOf" srcId="{77BB4E1F-120C-024F-8384-CFC7DDCDFADF}" destId="{5775C4F1-BA22-6241-9571-E2CE2C9D259E}" srcOrd="0" destOrd="0" presId="urn:microsoft.com/office/officeart/2005/8/layout/orgChart1"/>
    <dgm:cxn modelId="{C43BB556-C305-7949-B183-1BCBC8B94AB7}" type="presParOf" srcId="{77BB4E1F-120C-024F-8384-CFC7DDCDFADF}" destId="{DC00ABCA-1BB3-0443-A7CA-4B0F672DDF32}" srcOrd="1" destOrd="0" presId="urn:microsoft.com/office/officeart/2005/8/layout/orgChart1"/>
    <dgm:cxn modelId="{1BF8CF15-EE40-3E40-B83E-77D459AE98AB}" type="presParOf" srcId="{F0504997-4880-F240-9A03-5AD4070CED00}" destId="{D948BD60-6EC2-FE42-B3DC-0DCCE2E7CE9E}" srcOrd="1" destOrd="0" presId="urn:microsoft.com/office/officeart/2005/8/layout/orgChart1"/>
    <dgm:cxn modelId="{BA4E9E54-4B64-1E46-ACE2-477C09DE0540}" type="presParOf" srcId="{F0504997-4880-F240-9A03-5AD4070CED00}" destId="{2AC9BBA5-CF5D-5D42-B6E6-726F71F35A05}" srcOrd="2" destOrd="0" presId="urn:microsoft.com/office/officeart/2005/8/layout/orgChart1"/>
    <dgm:cxn modelId="{313997F6-B7E7-794B-B191-42E44A77F1D1}" type="presParOf" srcId="{164EF110-8740-824F-9676-6BF3ABA44BAF}" destId="{09192B91-2F86-914E-8380-00C266D5ABBB}" srcOrd="2" destOrd="0" presId="urn:microsoft.com/office/officeart/2005/8/layout/orgChart1"/>
    <dgm:cxn modelId="{87BDC910-5987-A240-92DD-10B641C3C634}" type="presParOf" srcId="{164EF110-8740-824F-9676-6BF3ABA44BAF}" destId="{4DB75B09-9785-F74E-B061-1F3DE046BE55}" srcOrd="3" destOrd="0" presId="urn:microsoft.com/office/officeart/2005/8/layout/orgChart1"/>
    <dgm:cxn modelId="{E705785D-6447-2F45-B863-D58DA2B853A5}" type="presParOf" srcId="{4DB75B09-9785-F74E-B061-1F3DE046BE55}" destId="{09997F4B-0D66-4645-8497-A4571372BF83}" srcOrd="0" destOrd="0" presId="urn:microsoft.com/office/officeart/2005/8/layout/orgChart1"/>
    <dgm:cxn modelId="{3FF79182-B7B1-B346-BC95-086CA884BD72}" type="presParOf" srcId="{09997F4B-0D66-4645-8497-A4571372BF83}" destId="{31702F91-BE83-6B48-8E6E-22A93850ECD2}" srcOrd="0" destOrd="0" presId="urn:microsoft.com/office/officeart/2005/8/layout/orgChart1"/>
    <dgm:cxn modelId="{E1F9E3BA-5F68-4D49-96D5-6FB3143E5C57}" type="presParOf" srcId="{09997F4B-0D66-4645-8497-A4571372BF83}" destId="{900DDB33-000B-C247-801A-82CDB9E5858F}" srcOrd="1" destOrd="0" presId="urn:microsoft.com/office/officeart/2005/8/layout/orgChart1"/>
    <dgm:cxn modelId="{D2B82EB1-D6E0-494F-9778-7287EFF0EBA1}" type="presParOf" srcId="{4DB75B09-9785-F74E-B061-1F3DE046BE55}" destId="{F8F19ECC-3507-224B-82C4-562F5FD4B6AC}" srcOrd="1" destOrd="0" presId="urn:microsoft.com/office/officeart/2005/8/layout/orgChart1"/>
    <dgm:cxn modelId="{948D3BCE-7484-F84D-9C86-CD37DD58456A}" type="presParOf" srcId="{4DB75B09-9785-F74E-B061-1F3DE046BE55}" destId="{E1BBD9F4-F332-0B40-9157-572D965481AD}"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B0ED7A-3E6E-D94C-9F75-94CDA084E3D2}">
      <dsp:nvSpPr>
        <dsp:cNvPr id="0" name=""/>
        <dsp:cNvSpPr/>
      </dsp:nvSpPr>
      <dsp:spPr>
        <a:xfrm>
          <a:off x="6074" y="2644487"/>
          <a:ext cx="2123395" cy="849358"/>
        </a:xfrm>
        <a:prstGeom prst="chevron">
          <a:avLst/>
        </a:prstGeom>
        <a:solidFill>
          <a:schemeClr val="accent4">
            <a:shade val="8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Quality filter and trim</a:t>
          </a:r>
        </a:p>
      </dsp:txBody>
      <dsp:txXfrm>
        <a:off x="430753" y="2644487"/>
        <a:ext cx="1274037" cy="849358"/>
      </dsp:txXfrm>
    </dsp:sp>
    <dsp:sp modelId="{0EB0F55D-EB5F-DE4D-9B82-3B4EC2E32074}">
      <dsp:nvSpPr>
        <dsp:cNvPr id="0" name=""/>
        <dsp:cNvSpPr/>
      </dsp:nvSpPr>
      <dsp:spPr>
        <a:xfrm>
          <a:off x="1953982" y="2644487"/>
          <a:ext cx="2123395" cy="849358"/>
        </a:xfrm>
        <a:prstGeom prst="chevron">
          <a:avLst/>
        </a:prstGeom>
        <a:solidFill>
          <a:schemeClr val="accent4">
            <a:shade val="80000"/>
            <a:hueOff val="-33758"/>
            <a:satOff val="388"/>
            <a:lumOff val="385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Model errors</a:t>
          </a:r>
        </a:p>
      </dsp:txBody>
      <dsp:txXfrm>
        <a:off x="2378661" y="2644487"/>
        <a:ext cx="1274037" cy="849358"/>
      </dsp:txXfrm>
    </dsp:sp>
    <dsp:sp modelId="{E46116BF-1055-8547-8F86-C716F13AC371}">
      <dsp:nvSpPr>
        <dsp:cNvPr id="0" name=""/>
        <dsp:cNvSpPr/>
      </dsp:nvSpPr>
      <dsp:spPr>
        <a:xfrm>
          <a:off x="3901890" y="2644487"/>
          <a:ext cx="2123395" cy="849358"/>
        </a:xfrm>
        <a:prstGeom prst="chevron">
          <a:avLst/>
        </a:prstGeom>
        <a:solidFill>
          <a:schemeClr val="accent4">
            <a:shade val="80000"/>
            <a:hueOff val="-67517"/>
            <a:satOff val="775"/>
            <a:lumOff val="770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Dereplicate reads</a:t>
          </a:r>
        </a:p>
      </dsp:txBody>
      <dsp:txXfrm>
        <a:off x="4326569" y="2644487"/>
        <a:ext cx="1274037" cy="849358"/>
      </dsp:txXfrm>
    </dsp:sp>
    <dsp:sp modelId="{05D1D371-BFF9-404F-90E9-76C48B497AF1}">
      <dsp:nvSpPr>
        <dsp:cNvPr id="0" name=""/>
        <dsp:cNvSpPr/>
      </dsp:nvSpPr>
      <dsp:spPr>
        <a:xfrm>
          <a:off x="5849797" y="2644487"/>
          <a:ext cx="2123395" cy="849358"/>
        </a:xfrm>
        <a:prstGeom prst="chevron">
          <a:avLst/>
        </a:prstGeom>
        <a:solidFill>
          <a:schemeClr val="accent4">
            <a:shade val="80000"/>
            <a:hueOff val="-101275"/>
            <a:satOff val="1163"/>
            <a:lumOff val="1155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Denoise reads</a:t>
          </a:r>
        </a:p>
      </dsp:txBody>
      <dsp:txXfrm>
        <a:off x="6274476" y="2644487"/>
        <a:ext cx="1274037" cy="849358"/>
      </dsp:txXfrm>
    </dsp:sp>
    <dsp:sp modelId="{70E12F22-E625-C340-B0DC-4A1EA08B7F85}">
      <dsp:nvSpPr>
        <dsp:cNvPr id="0" name=""/>
        <dsp:cNvSpPr/>
      </dsp:nvSpPr>
      <dsp:spPr>
        <a:xfrm>
          <a:off x="7797705" y="2644487"/>
          <a:ext cx="2123395" cy="849358"/>
        </a:xfrm>
        <a:prstGeom prst="chevron">
          <a:avLst/>
        </a:prstGeom>
        <a:solidFill>
          <a:schemeClr val="accent4">
            <a:shade val="80000"/>
            <a:hueOff val="-135034"/>
            <a:satOff val="1551"/>
            <a:lumOff val="1541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Merge F and R reads</a:t>
          </a:r>
        </a:p>
      </dsp:txBody>
      <dsp:txXfrm>
        <a:off x="8222384" y="2644487"/>
        <a:ext cx="1274037" cy="849358"/>
      </dsp:txXfrm>
    </dsp:sp>
    <dsp:sp modelId="{4976ED41-1EF9-F146-BAC4-08C31BA06AE4}">
      <dsp:nvSpPr>
        <dsp:cNvPr id="0" name=""/>
        <dsp:cNvSpPr/>
      </dsp:nvSpPr>
      <dsp:spPr>
        <a:xfrm>
          <a:off x="9745613" y="2644487"/>
          <a:ext cx="2123395" cy="849358"/>
        </a:xfrm>
        <a:prstGeom prst="chevron">
          <a:avLst/>
        </a:prstGeom>
        <a:solidFill>
          <a:schemeClr val="accent4">
            <a:shade val="80000"/>
            <a:hueOff val="-168792"/>
            <a:satOff val="1938"/>
            <a:lumOff val="192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Remove chimeric sequences</a:t>
          </a:r>
        </a:p>
      </dsp:txBody>
      <dsp:txXfrm>
        <a:off x="10170292" y="2644487"/>
        <a:ext cx="1274037" cy="849358"/>
      </dsp:txXfrm>
    </dsp:sp>
    <dsp:sp modelId="{CE0AAA1D-B93D-5945-829A-C94670F67711}">
      <dsp:nvSpPr>
        <dsp:cNvPr id="0" name=""/>
        <dsp:cNvSpPr/>
      </dsp:nvSpPr>
      <dsp:spPr>
        <a:xfrm>
          <a:off x="11693521" y="2644487"/>
          <a:ext cx="2123395" cy="849358"/>
        </a:xfrm>
        <a:prstGeom prst="chevron">
          <a:avLst/>
        </a:prstGeom>
        <a:solidFill>
          <a:schemeClr val="accent4">
            <a:shade val="80000"/>
            <a:hueOff val="-202550"/>
            <a:satOff val="2326"/>
            <a:lumOff val="23117"/>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Assign taxonomy</a:t>
          </a:r>
        </a:p>
      </dsp:txBody>
      <dsp:txXfrm>
        <a:off x="12118200" y="2644487"/>
        <a:ext cx="1274037" cy="8493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B0ED7A-3E6E-D94C-9F75-94CDA084E3D2}">
      <dsp:nvSpPr>
        <dsp:cNvPr id="0" name=""/>
        <dsp:cNvSpPr/>
      </dsp:nvSpPr>
      <dsp:spPr>
        <a:xfrm>
          <a:off x="6074" y="2644487"/>
          <a:ext cx="2123395" cy="849358"/>
        </a:xfrm>
        <a:prstGeom prst="chevron">
          <a:avLst/>
        </a:prstGeom>
        <a:solidFill>
          <a:schemeClr val="accent4">
            <a:shade val="8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Quality filter and trim</a:t>
          </a:r>
        </a:p>
      </dsp:txBody>
      <dsp:txXfrm>
        <a:off x="430753" y="2644487"/>
        <a:ext cx="1274037" cy="849358"/>
      </dsp:txXfrm>
    </dsp:sp>
    <dsp:sp modelId="{0EB0F55D-EB5F-DE4D-9B82-3B4EC2E32074}">
      <dsp:nvSpPr>
        <dsp:cNvPr id="0" name=""/>
        <dsp:cNvSpPr/>
      </dsp:nvSpPr>
      <dsp:spPr>
        <a:xfrm>
          <a:off x="1953982" y="2644487"/>
          <a:ext cx="2123395" cy="849358"/>
        </a:xfrm>
        <a:prstGeom prst="chevron">
          <a:avLst/>
        </a:prstGeom>
        <a:solidFill>
          <a:schemeClr val="accent4">
            <a:shade val="80000"/>
            <a:hueOff val="-33758"/>
            <a:satOff val="388"/>
            <a:lumOff val="385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Model errors</a:t>
          </a:r>
        </a:p>
      </dsp:txBody>
      <dsp:txXfrm>
        <a:off x="2378661" y="2644487"/>
        <a:ext cx="1274037" cy="849358"/>
      </dsp:txXfrm>
    </dsp:sp>
    <dsp:sp modelId="{E46116BF-1055-8547-8F86-C716F13AC371}">
      <dsp:nvSpPr>
        <dsp:cNvPr id="0" name=""/>
        <dsp:cNvSpPr/>
      </dsp:nvSpPr>
      <dsp:spPr>
        <a:xfrm>
          <a:off x="3901890" y="2644487"/>
          <a:ext cx="2123395" cy="849358"/>
        </a:xfrm>
        <a:prstGeom prst="chevron">
          <a:avLst/>
        </a:prstGeom>
        <a:solidFill>
          <a:schemeClr val="accent4">
            <a:shade val="80000"/>
            <a:hueOff val="-67517"/>
            <a:satOff val="775"/>
            <a:lumOff val="770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Dereplicate reads</a:t>
          </a:r>
        </a:p>
      </dsp:txBody>
      <dsp:txXfrm>
        <a:off x="4326569" y="2644487"/>
        <a:ext cx="1274037" cy="849358"/>
      </dsp:txXfrm>
    </dsp:sp>
    <dsp:sp modelId="{05D1D371-BFF9-404F-90E9-76C48B497AF1}">
      <dsp:nvSpPr>
        <dsp:cNvPr id="0" name=""/>
        <dsp:cNvSpPr/>
      </dsp:nvSpPr>
      <dsp:spPr>
        <a:xfrm>
          <a:off x="5849797" y="2644487"/>
          <a:ext cx="2123395" cy="849358"/>
        </a:xfrm>
        <a:prstGeom prst="chevron">
          <a:avLst/>
        </a:prstGeom>
        <a:solidFill>
          <a:schemeClr val="accent4">
            <a:shade val="80000"/>
            <a:hueOff val="-101275"/>
            <a:satOff val="1163"/>
            <a:lumOff val="1155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Denoise reads</a:t>
          </a:r>
        </a:p>
      </dsp:txBody>
      <dsp:txXfrm>
        <a:off x="6274476" y="2644487"/>
        <a:ext cx="1274037" cy="849358"/>
      </dsp:txXfrm>
    </dsp:sp>
    <dsp:sp modelId="{70E12F22-E625-C340-B0DC-4A1EA08B7F85}">
      <dsp:nvSpPr>
        <dsp:cNvPr id="0" name=""/>
        <dsp:cNvSpPr/>
      </dsp:nvSpPr>
      <dsp:spPr>
        <a:xfrm>
          <a:off x="7797705" y="2644487"/>
          <a:ext cx="2123395" cy="849358"/>
        </a:xfrm>
        <a:prstGeom prst="chevron">
          <a:avLst/>
        </a:prstGeom>
        <a:solidFill>
          <a:schemeClr val="accent4">
            <a:shade val="80000"/>
            <a:hueOff val="-135034"/>
            <a:satOff val="1551"/>
            <a:lumOff val="1541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Merge F and R reads</a:t>
          </a:r>
        </a:p>
      </dsp:txBody>
      <dsp:txXfrm>
        <a:off x="8222384" y="2644487"/>
        <a:ext cx="1274037" cy="849358"/>
      </dsp:txXfrm>
    </dsp:sp>
    <dsp:sp modelId="{4976ED41-1EF9-F146-BAC4-08C31BA06AE4}">
      <dsp:nvSpPr>
        <dsp:cNvPr id="0" name=""/>
        <dsp:cNvSpPr/>
      </dsp:nvSpPr>
      <dsp:spPr>
        <a:xfrm>
          <a:off x="9745613" y="2644487"/>
          <a:ext cx="2123395" cy="849358"/>
        </a:xfrm>
        <a:prstGeom prst="chevron">
          <a:avLst/>
        </a:prstGeom>
        <a:solidFill>
          <a:schemeClr val="accent4">
            <a:shade val="80000"/>
            <a:hueOff val="-168792"/>
            <a:satOff val="1938"/>
            <a:lumOff val="192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Remove chimeric sequences</a:t>
          </a:r>
        </a:p>
      </dsp:txBody>
      <dsp:txXfrm>
        <a:off x="10170292" y="2644487"/>
        <a:ext cx="1274037" cy="849358"/>
      </dsp:txXfrm>
    </dsp:sp>
    <dsp:sp modelId="{CE0AAA1D-B93D-5945-829A-C94670F67711}">
      <dsp:nvSpPr>
        <dsp:cNvPr id="0" name=""/>
        <dsp:cNvSpPr/>
      </dsp:nvSpPr>
      <dsp:spPr>
        <a:xfrm>
          <a:off x="11693521" y="2644487"/>
          <a:ext cx="2123395" cy="849358"/>
        </a:xfrm>
        <a:prstGeom prst="chevron">
          <a:avLst/>
        </a:prstGeom>
        <a:solidFill>
          <a:schemeClr val="accent4">
            <a:shade val="80000"/>
            <a:hueOff val="-202550"/>
            <a:satOff val="2326"/>
            <a:lumOff val="23117"/>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b="1" kern="1200" dirty="0"/>
            <a:t>Assign taxonomy</a:t>
          </a:r>
        </a:p>
      </dsp:txBody>
      <dsp:txXfrm>
        <a:off x="12118200" y="2644487"/>
        <a:ext cx="1274037" cy="8493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B0ED7A-3E6E-D94C-9F75-94CDA084E3D2}">
      <dsp:nvSpPr>
        <dsp:cNvPr id="0" name=""/>
        <dsp:cNvSpPr/>
      </dsp:nvSpPr>
      <dsp:spPr>
        <a:xfrm>
          <a:off x="6088" y="1954725"/>
          <a:ext cx="2128278" cy="851311"/>
        </a:xfrm>
        <a:prstGeom prst="chevron">
          <a:avLst/>
        </a:prstGeom>
        <a:solidFill>
          <a:schemeClr val="accent4">
            <a:shade val="8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Quality filter and trim</a:t>
          </a:r>
        </a:p>
      </dsp:txBody>
      <dsp:txXfrm>
        <a:off x="431744" y="1954725"/>
        <a:ext cx="1276967" cy="851311"/>
      </dsp:txXfrm>
    </dsp:sp>
    <dsp:sp modelId="{0EB0F55D-EB5F-DE4D-9B82-3B4EC2E32074}">
      <dsp:nvSpPr>
        <dsp:cNvPr id="0" name=""/>
        <dsp:cNvSpPr/>
      </dsp:nvSpPr>
      <dsp:spPr>
        <a:xfrm>
          <a:off x="1958476" y="1954725"/>
          <a:ext cx="2128278" cy="851311"/>
        </a:xfrm>
        <a:prstGeom prst="chevron">
          <a:avLst/>
        </a:prstGeom>
        <a:solidFill>
          <a:schemeClr val="accent4">
            <a:shade val="80000"/>
            <a:hueOff val="-33758"/>
            <a:satOff val="388"/>
            <a:lumOff val="385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Model errors</a:t>
          </a:r>
        </a:p>
      </dsp:txBody>
      <dsp:txXfrm>
        <a:off x="2384132" y="1954725"/>
        <a:ext cx="1276967" cy="851311"/>
      </dsp:txXfrm>
    </dsp:sp>
    <dsp:sp modelId="{E46116BF-1055-8547-8F86-C716F13AC371}">
      <dsp:nvSpPr>
        <dsp:cNvPr id="0" name=""/>
        <dsp:cNvSpPr/>
      </dsp:nvSpPr>
      <dsp:spPr>
        <a:xfrm>
          <a:off x="3910864" y="1954725"/>
          <a:ext cx="2128278" cy="851311"/>
        </a:xfrm>
        <a:prstGeom prst="chevron">
          <a:avLst/>
        </a:prstGeom>
        <a:solidFill>
          <a:schemeClr val="accent4">
            <a:shade val="80000"/>
            <a:hueOff val="-67517"/>
            <a:satOff val="775"/>
            <a:lumOff val="770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Dereplicate reads</a:t>
          </a:r>
        </a:p>
      </dsp:txBody>
      <dsp:txXfrm>
        <a:off x="4336520" y="1954725"/>
        <a:ext cx="1276967" cy="851311"/>
      </dsp:txXfrm>
    </dsp:sp>
    <dsp:sp modelId="{05D1D371-BFF9-404F-90E9-76C48B497AF1}">
      <dsp:nvSpPr>
        <dsp:cNvPr id="0" name=""/>
        <dsp:cNvSpPr/>
      </dsp:nvSpPr>
      <dsp:spPr>
        <a:xfrm>
          <a:off x="5863252" y="1954725"/>
          <a:ext cx="2128278" cy="851311"/>
        </a:xfrm>
        <a:prstGeom prst="chevron">
          <a:avLst/>
        </a:prstGeom>
        <a:solidFill>
          <a:schemeClr val="accent4">
            <a:shade val="80000"/>
            <a:hueOff val="-101275"/>
            <a:satOff val="1163"/>
            <a:lumOff val="1155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Denoise reads</a:t>
          </a:r>
        </a:p>
      </dsp:txBody>
      <dsp:txXfrm>
        <a:off x="6288908" y="1954725"/>
        <a:ext cx="1276967" cy="851311"/>
      </dsp:txXfrm>
    </dsp:sp>
    <dsp:sp modelId="{70E12F22-E625-C340-B0DC-4A1EA08B7F85}">
      <dsp:nvSpPr>
        <dsp:cNvPr id="0" name=""/>
        <dsp:cNvSpPr/>
      </dsp:nvSpPr>
      <dsp:spPr>
        <a:xfrm>
          <a:off x="7815640" y="1954725"/>
          <a:ext cx="2128278" cy="851311"/>
        </a:xfrm>
        <a:prstGeom prst="chevron">
          <a:avLst/>
        </a:prstGeom>
        <a:solidFill>
          <a:schemeClr val="accent4">
            <a:shade val="80000"/>
            <a:hueOff val="-135034"/>
            <a:satOff val="1551"/>
            <a:lumOff val="1541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Merge F and R reads</a:t>
          </a:r>
        </a:p>
      </dsp:txBody>
      <dsp:txXfrm>
        <a:off x="8241296" y="1954725"/>
        <a:ext cx="1276967" cy="851311"/>
      </dsp:txXfrm>
    </dsp:sp>
    <dsp:sp modelId="{4976ED41-1EF9-F146-BAC4-08C31BA06AE4}">
      <dsp:nvSpPr>
        <dsp:cNvPr id="0" name=""/>
        <dsp:cNvSpPr/>
      </dsp:nvSpPr>
      <dsp:spPr>
        <a:xfrm>
          <a:off x="9768027" y="1954725"/>
          <a:ext cx="2128278" cy="851311"/>
        </a:xfrm>
        <a:prstGeom prst="chevron">
          <a:avLst/>
        </a:prstGeom>
        <a:solidFill>
          <a:schemeClr val="accent4">
            <a:shade val="80000"/>
            <a:hueOff val="-168792"/>
            <a:satOff val="1938"/>
            <a:lumOff val="192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Remove chimeric sequences</a:t>
          </a:r>
        </a:p>
      </dsp:txBody>
      <dsp:txXfrm>
        <a:off x="10193683" y="1954725"/>
        <a:ext cx="1276967" cy="851311"/>
      </dsp:txXfrm>
    </dsp:sp>
    <dsp:sp modelId="{CE0AAA1D-B93D-5945-829A-C94670F67711}">
      <dsp:nvSpPr>
        <dsp:cNvPr id="0" name=""/>
        <dsp:cNvSpPr/>
      </dsp:nvSpPr>
      <dsp:spPr>
        <a:xfrm>
          <a:off x="11720415" y="1954725"/>
          <a:ext cx="2128278" cy="851311"/>
        </a:xfrm>
        <a:prstGeom prst="chevron">
          <a:avLst/>
        </a:prstGeom>
        <a:solidFill>
          <a:schemeClr val="accent4">
            <a:shade val="80000"/>
            <a:hueOff val="-202550"/>
            <a:satOff val="2326"/>
            <a:lumOff val="23117"/>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a:lnSpc>
              <a:spcPct val="90000"/>
            </a:lnSpc>
            <a:spcBef>
              <a:spcPct val="0"/>
            </a:spcBef>
            <a:spcAft>
              <a:spcPct val="35000"/>
            </a:spcAft>
            <a:buNone/>
          </a:pPr>
          <a:r>
            <a:rPr lang="en-US" sz="1900" kern="1200" dirty="0"/>
            <a:t>Assign taxonomy</a:t>
          </a:r>
        </a:p>
      </dsp:txBody>
      <dsp:txXfrm>
        <a:off x="12146071" y="1954725"/>
        <a:ext cx="1276967" cy="85131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92B91-2F86-914E-8380-00C266D5ABBB}">
      <dsp:nvSpPr>
        <dsp:cNvPr id="0" name=""/>
        <dsp:cNvSpPr/>
      </dsp:nvSpPr>
      <dsp:spPr>
        <a:xfrm>
          <a:off x="5201318" y="604121"/>
          <a:ext cx="144730" cy="433783"/>
        </a:xfrm>
        <a:custGeom>
          <a:avLst/>
          <a:gdLst/>
          <a:ahLst/>
          <a:cxnLst/>
          <a:rect l="0" t="0" r="0" b="0"/>
          <a:pathLst>
            <a:path>
              <a:moveTo>
                <a:pt x="0" y="0"/>
              </a:moveTo>
              <a:lnTo>
                <a:pt x="0" y="433783"/>
              </a:lnTo>
              <a:lnTo>
                <a:pt x="144730" y="433783"/>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27C62D-A277-3443-9892-F9C829A344E8}">
      <dsp:nvSpPr>
        <dsp:cNvPr id="0" name=""/>
        <dsp:cNvSpPr/>
      </dsp:nvSpPr>
      <dsp:spPr>
        <a:xfrm>
          <a:off x="5056588" y="604121"/>
          <a:ext cx="144730" cy="433783"/>
        </a:xfrm>
        <a:custGeom>
          <a:avLst/>
          <a:gdLst/>
          <a:ahLst/>
          <a:cxnLst/>
          <a:rect l="0" t="0" r="0" b="0"/>
          <a:pathLst>
            <a:path>
              <a:moveTo>
                <a:pt x="144730" y="0"/>
              </a:moveTo>
              <a:lnTo>
                <a:pt x="144730" y="433783"/>
              </a:lnTo>
              <a:lnTo>
                <a:pt x="0" y="433783"/>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D4B8A72-7DF5-544B-B664-01F699653411}">
      <dsp:nvSpPr>
        <dsp:cNvPr id="0" name=""/>
        <dsp:cNvSpPr/>
      </dsp:nvSpPr>
      <dsp:spPr>
        <a:xfrm>
          <a:off x="10411189" y="3364229"/>
          <a:ext cx="298531" cy="1728994"/>
        </a:xfrm>
        <a:custGeom>
          <a:avLst/>
          <a:gdLst/>
          <a:ahLst/>
          <a:cxnLst/>
          <a:rect l="0" t="0" r="0" b="0"/>
          <a:pathLst>
            <a:path>
              <a:moveTo>
                <a:pt x="0" y="0"/>
              </a:moveTo>
              <a:lnTo>
                <a:pt x="0" y="1728994"/>
              </a:lnTo>
              <a:lnTo>
                <a:pt x="298531" y="1728994"/>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E3D40824-6357-6247-9928-9D3CCFB128A0}">
      <dsp:nvSpPr>
        <dsp:cNvPr id="0" name=""/>
        <dsp:cNvSpPr/>
      </dsp:nvSpPr>
      <dsp:spPr>
        <a:xfrm>
          <a:off x="10411189" y="3364229"/>
          <a:ext cx="282483" cy="626472"/>
        </a:xfrm>
        <a:custGeom>
          <a:avLst/>
          <a:gdLst/>
          <a:ahLst/>
          <a:cxnLst/>
          <a:rect l="0" t="0" r="0" b="0"/>
          <a:pathLst>
            <a:path>
              <a:moveTo>
                <a:pt x="0" y="0"/>
              </a:moveTo>
              <a:lnTo>
                <a:pt x="0" y="626472"/>
              </a:lnTo>
              <a:lnTo>
                <a:pt x="282483" y="626472"/>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500D6729-746B-3147-AFB7-56343D9BA6AD}">
      <dsp:nvSpPr>
        <dsp:cNvPr id="0" name=""/>
        <dsp:cNvSpPr/>
      </dsp:nvSpPr>
      <dsp:spPr>
        <a:xfrm>
          <a:off x="10063370" y="2337896"/>
          <a:ext cx="941646" cy="284049"/>
        </a:xfrm>
        <a:custGeom>
          <a:avLst/>
          <a:gdLst/>
          <a:ahLst/>
          <a:cxnLst/>
          <a:rect l="0" t="0" r="0" b="0"/>
          <a:pathLst>
            <a:path>
              <a:moveTo>
                <a:pt x="0" y="0"/>
              </a:moveTo>
              <a:lnTo>
                <a:pt x="0" y="128170"/>
              </a:lnTo>
              <a:lnTo>
                <a:pt x="941646" y="128170"/>
              </a:lnTo>
              <a:lnTo>
                <a:pt x="941646" y="284049"/>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91FEFFC9-FA37-BB49-B00D-C5AA8CAF9D7A}">
      <dsp:nvSpPr>
        <dsp:cNvPr id="0" name=""/>
        <dsp:cNvSpPr/>
      </dsp:nvSpPr>
      <dsp:spPr>
        <a:xfrm>
          <a:off x="9116127" y="2337896"/>
          <a:ext cx="947243" cy="1466893"/>
        </a:xfrm>
        <a:custGeom>
          <a:avLst/>
          <a:gdLst/>
          <a:ahLst/>
          <a:cxnLst/>
          <a:rect l="0" t="0" r="0" b="0"/>
          <a:pathLst>
            <a:path>
              <a:moveTo>
                <a:pt x="947243" y="0"/>
              </a:moveTo>
              <a:lnTo>
                <a:pt x="947243" y="1311014"/>
              </a:lnTo>
              <a:lnTo>
                <a:pt x="0" y="1311014"/>
              </a:lnTo>
              <a:lnTo>
                <a:pt x="0" y="1466893"/>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3C9842B-569D-F643-B846-BA840EB5D2AD}">
      <dsp:nvSpPr>
        <dsp:cNvPr id="0" name=""/>
        <dsp:cNvSpPr/>
      </dsp:nvSpPr>
      <dsp:spPr>
        <a:xfrm>
          <a:off x="9242048" y="2337896"/>
          <a:ext cx="821322" cy="3205203"/>
        </a:xfrm>
        <a:custGeom>
          <a:avLst/>
          <a:gdLst/>
          <a:ahLst/>
          <a:cxnLst/>
          <a:rect l="0" t="0" r="0" b="0"/>
          <a:pathLst>
            <a:path>
              <a:moveTo>
                <a:pt x="821322" y="0"/>
              </a:moveTo>
              <a:lnTo>
                <a:pt x="821322" y="3049324"/>
              </a:lnTo>
              <a:lnTo>
                <a:pt x="0" y="3049324"/>
              </a:lnTo>
              <a:lnTo>
                <a:pt x="0" y="3205203"/>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7F19159-157A-194D-8567-4ED4C10C56BA}">
      <dsp:nvSpPr>
        <dsp:cNvPr id="0" name=""/>
        <dsp:cNvSpPr/>
      </dsp:nvSpPr>
      <dsp:spPr>
        <a:xfrm>
          <a:off x="5201318" y="604121"/>
          <a:ext cx="4862051" cy="991490"/>
        </a:xfrm>
        <a:custGeom>
          <a:avLst/>
          <a:gdLst/>
          <a:ahLst/>
          <a:cxnLst/>
          <a:rect l="0" t="0" r="0" b="0"/>
          <a:pathLst>
            <a:path>
              <a:moveTo>
                <a:pt x="0" y="0"/>
              </a:moveTo>
              <a:lnTo>
                <a:pt x="0" y="835611"/>
              </a:lnTo>
              <a:lnTo>
                <a:pt x="4862051" y="835611"/>
              </a:lnTo>
              <a:lnTo>
                <a:pt x="4862051" y="991490"/>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FF7481C-94B6-FF45-8094-AB168C858F08}">
      <dsp:nvSpPr>
        <dsp:cNvPr id="0" name=""/>
        <dsp:cNvSpPr/>
      </dsp:nvSpPr>
      <dsp:spPr>
        <a:xfrm>
          <a:off x="6217423" y="2312636"/>
          <a:ext cx="346939" cy="2314225"/>
        </a:xfrm>
        <a:custGeom>
          <a:avLst/>
          <a:gdLst/>
          <a:ahLst/>
          <a:cxnLst/>
          <a:rect l="0" t="0" r="0" b="0"/>
          <a:pathLst>
            <a:path>
              <a:moveTo>
                <a:pt x="0" y="0"/>
              </a:moveTo>
              <a:lnTo>
                <a:pt x="0" y="2314225"/>
              </a:lnTo>
              <a:lnTo>
                <a:pt x="346939" y="2314225"/>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5755FC2-DFCE-D145-8A4B-384F8C7011EE}">
      <dsp:nvSpPr>
        <dsp:cNvPr id="0" name=""/>
        <dsp:cNvSpPr/>
      </dsp:nvSpPr>
      <dsp:spPr>
        <a:xfrm>
          <a:off x="6217423" y="2312636"/>
          <a:ext cx="342248" cy="938261"/>
        </a:xfrm>
        <a:custGeom>
          <a:avLst/>
          <a:gdLst/>
          <a:ahLst/>
          <a:cxnLst/>
          <a:rect l="0" t="0" r="0" b="0"/>
          <a:pathLst>
            <a:path>
              <a:moveTo>
                <a:pt x="0" y="0"/>
              </a:moveTo>
              <a:lnTo>
                <a:pt x="0" y="938261"/>
              </a:lnTo>
              <a:lnTo>
                <a:pt x="342248" y="938261"/>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6BC753A1-6781-3D48-95D9-C00ED3A8D78F}">
      <dsp:nvSpPr>
        <dsp:cNvPr id="0" name=""/>
        <dsp:cNvSpPr/>
      </dsp:nvSpPr>
      <dsp:spPr>
        <a:xfrm>
          <a:off x="5201318" y="604121"/>
          <a:ext cx="2033003" cy="990904"/>
        </a:xfrm>
        <a:custGeom>
          <a:avLst/>
          <a:gdLst/>
          <a:ahLst/>
          <a:cxnLst/>
          <a:rect l="0" t="0" r="0" b="0"/>
          <a:pathLst>
            <a:path>
              <a:moveTo>
                <a:pt x="0" y="0"/>
              </a:moveTo>
              <a:lnTo>
                <a:pt x="0" y="835024"/>
              </a:lnTo>
              <a:lnTo>
                <a:pt x="2033003" y="835024"/>
              </a:lnTo>
              <a:lnTo>
                <a:pt x="2033003" y="990904"/>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D01378-92F4-2046-B875-86F639CF2C90}">
      <dsp:nvSpPr>
        <dsp:cNvPr id="0" name=""/>
        <dsp:cNvSpPr/>
      </dsp:nvSpPr>
      <dsp:spPr>
        <a:xfrm>
          <a:off x="3725599" y="2338638"/>
          <a:ext cx="316301" cy="1622669"/>
        </a:xfrm>
        <a:custGeom>
          <a:avLst/>
          <a:gdLst/>
          <a:ahLst/>
          <a:cxnLst/>
          <a:rect l="0" t="0" r="0" b="0"/>
          <a:pathLst>
            <a:path>
              <a:moveTo>
                <a:pt x="0" y="0"/>
              </a:moveTo>
              <a:lnTo>
                <a:pt x="0" y="1622669"/>
              </a:lnTo>
              <a:lnTo>
                <a:pt x="316301" y="1622669"/>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0B88CF5-6069-6746-8540-DC6CE0023D6B}">
      <dsp:nvSpPr>
        <dsp:cNvPr id="0" name=""/>
        <dsp:cNvSpPr/>
      </dsp:nvSpPr>
      <dsp:spPr>
        <a:xfrm>
          <a:off x="3725599" y="2338638"/>
          <a:ext cx="310185" cy="719221"/>
        </a:xfrm>
        <a:custGeom>
          <a:avLst/>
          <a:gdLst/>
          <a:ahLst/>
          <a:cxnLst/>
          <a:rect l="0" t="0" r="0" b="0"/>
          <a:pathLst>
            <a:path>
              <a:moveTo>
                <a:pt x="0" y="0"/>
              </a:moveTo>
              <a:lnTo>
                <a:pt x="0" y="719221"/>
              </a:lnTo>
              <a:lnTo>
                <a:pt x="310185" y="719221"/>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C28FA30-7E2D-D647-9F75-3EC0836503F1}">
      <dsp:nvSpPr>
        <dsp:cNvPr id="0" name=""/>
        <dsp:cNvSpPr/>
      </dsp:nvSpPr>
      <dsp:spPr>
        <a:xfrm>
          <a:off x="3725599" y="2338638"/>
          <a:ext cx="315886" cy="3728090"/>
        </a:xfrm>
        <a:custGeom>
          <a:avLst/>
          <a:gdLst/>
          <a:ahLst/>
          <a:cxnLst/>
          <a:rect l="0" t="0" r="0" b="0"/>
          <a:pathLst>
            <a:path>
              <a:moveTo>
                <a:pt x="0" y="0"/>
              </a:moveTo>
              <a:lnTo>
                <a:pt x="0" y="3728090"/>
              </a:lnTo>
              <a:lnTo>
                <a:pt x="315886" y="3728090"/>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76953A3-1FFF-834A-9CA9-F2B08D88331F}">
      <dsp:nvSpPr>
        <dsp:cNvPr id="0" name=""/>
        <dsp:cNvSpPr/>
      </dsp:nvSpPr>
      <dsp:spPr>
        <a:xfrm>
          <a:off x="3725599" y="2338638"/>
          <a:ext cx="314639" cy="2737379"/>
        </a:xfrm>
        <a:custGeom>
          <a:avLst/>
          <a:gdLst/>
          <a:ahLst/>
          <a:cxnLst/>
          <a:rect l="0" t="0" r="0" b="0"/>
          <a:pathLst>
            <a:path>
              <a:moveTo>
                <a:pt x="0" y="0"/>
              </a:moveTo>
              <a:lnTo>
                <a:pt x="0" y="2737379"/>
              </a:lnTo>
              <a:lnTo>
                <a:pt x="314639" y="2737379"/>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05797C2A-E778-E043-ADFB-C20561F56E15}">
      <dsp:nvSpPr>
        <dsp:cNvPr id="0" name=""/>
        <dsp:cNvSpPr/>
      </dsp:nvSpPr>
      <dsp:spPr>
        <a:xfrm>
          <a:off x="4319426" y="604121"/>
          <a:ext cx="881892" cy="992233"/>
        </a:xfrm>
        <a:custGeom>
          <a:avLst/>
          <a:gdLst/>
          <a:ahLst/>
          <a:cxnLst/>
          <a:rect l="0" t="0" r="0" b="0"/>
          <a:pathLst>
            <a:path>
              <a:moveTo>
                <a:pt x="881892" y="0"/>
              </a:moveTo>
              <a:lnTo>
                <a:pt x="881892" y="836353"/>
              </a:lnTo>
              <a:lnTo>
                <a:pt x="0" y="836353"/>
              </a:lnTo>
              <a:lnTo>
                <a:pt x="0" y="992233"/>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25BFA9-B352-8545-90B6-BCD32EB959A6}">
      <dsp:nvSpPr>
        <dsp:cNvPr id="0" name=""/>
        <dsp:cNvSpPr/>
      </dsp:nvSpPr>
      <dsp:spPr>
        <a:xfrm>
          <a:off x="512948" y="2207914"/>
          <a:ext cx="385410" cy="2231223"/>
        </a:xfrm>
        <a:custGeom>
          <a:avLst/>
          <a:gdLst/>
          <a:ahLst/>
          <a:cxnLst/>
          <a:rect l="0" t="0" r="0" b="0"/>
          <a:pathLst>
            <a:path>
              <a:moveTo>
                <a:pt x="0" y="0"/>
              </a:moveTo>
              <a:lnTo>
                <a:pt x="0" y="2231223"/>
              </a:lnTo>
              <a:lnTo>
                <a:pt x="385410" y="2231223"/>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94B21B1F-B260-D14F-8B34-D9A755562756}">
      <dsp:nvSpPr>
        <dsp:cNvPr id="0" name=""/>
        <dsp:cNvSpPr/>
      </dsp:nvSpPr>
      <dsp:spPr>
        <a:xfrm>
          <a:off x="512948" y="2207914"/>
          <a:ext cx="312177" cy="837611"/>
        </a:xfrm>
        <a:custGeom>
          <a:avLst/>
          <a:gdLst/>
          <a:ahLst/>
          <a:cxnLst/>
          <a:rect l="0" t="0" r="0" b="0"/>
          <a:pathLst>
            <a:path>
              <a:moveTo>
                <a:pt x="0" y="0"/>
              </a:moveTo>
              <a:lnTo>
                <a:pt x="0" y="837611"/>
              </a:lnTo>
              <a:lnTo>
                <a:pt x="312177" y="837611"/>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2BB8AAA-CAF5-514D-9D63-D4A33B64F118}">
      <dsp:nvSpPr>
        <dsp:cNvPr id="0" name=""/>
        <dsp:cNvSpPr/>
      </dsp:nvSpPr>
      <dsp:spPr>
        <a:xfrm>
          <a:off x="512948" y="2207914"/>
          <a:ext cx="433540" cy="3775344"/>
        </a:xfrm>
        <a:custGeom>
          <a:avLst/>
          <a:gdLst/>
          <a:ahLst/>
          <a:cxnLst/>
          <a:rect l="0" t="0" r="0" b="0"/>
          <a:pathLst>
            <a:path>
              <a:moveTo>
                <a:pt x="0" y="0"/>
              </a:moveTo>
              <a:lnTo>
                <a:pt x="0" y="3775344"/>
              </a:lnTo>
              <a:lnTo>
                <a:pt x="433540" y="3775344"/>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3F07527-6FE2-D74D-9599-5E404AEBD7CB}">
      <dsp:nvSpPr>
        <dsp:cNvPr id="0" name=""/>
        <dsp:cNvSpPr/>
      </dsp:nvSpPr>
      <dsp:spPr>
        <a:xfrm>
          <a:off x="1314620" y="604121"/>
          <a:ext cx="3886698" cy="989493"/>
        </a:xfrm>
        <a:custGeom>
          <a:avLst/>
          <a:gdLst/>
          <a:ahLst/>
          <a:cxnLst/>
          <a:rect l="0" t="0" r="0" b="0"/>
          <a:pathLst>
            <a:path>
              <a:moveTo>
                <a:pt x="3886698" y="0"/>
              </a:moveTo>
              <a:lnTo>
                <a:pt x="3886698" y="833614"/>
              </a:lnTo>
              <a:lnTo>
                <a:pt x="0" y="833614"/>
              </a:lnTo>
              <a:lnTo>
                <a:pt x="0" y="989493"/>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272100-F581-9C4A-A305-4FFA4D5C02F0}">
      <dsp:nvSpPr>
        <dsp:cNvPr id="0" name=""/>
        <dsp:cNvSpPr/>
      </dsp:nvSpPr>
      <dsp:spPr>
        <a:xfrm>
          <a:off x="3855795" y="146919"/>
          <a:ext cx="2691045" cy="457202"/>
        </a:xfrm>
        <a:prstGeom prst="rect">
          <a:avLst/>
        </a:prstGeom>
        <a:solidFill>
          <a:schemeClr val="tx2">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Phyloseq</a:t>
          </a:r>
          <a:r>
            <a:rPr lang="en-US" sz="2000" b="1" kern="1200" dirty="0"/>
            <a:t> object</a:t>
          </a:r>
        </a:p>
      </dsp:txBody>
      <dsp:txXfrm>
        <a:off x="3855795" y="146919"/>
        <a:ext cx="2691045" cy="457202"/>
      </dsp:txXfrm>
    </dsp:sp>
    <dsp:sp modelId="{1436AC12-6C59-9F4C-91FA-45D7F9579FED}">
      <dsp:nvSpPr>
        <dsp:cNvPr id="0" name=""/>
        <dsp:cNvSpPr/>
      </dsp:nvSpPr>
      <dsp:spPr>
        <a:xfrm>
          <a:off x="312530" y="1593615"/>
          <a:ext cx="2004181" cy="614299"/>
        </a:xfrm>
        <a:prstGeom prst="rect">
          <a:avLst/>
        </a:prstGeom>
        <a:solidFill>
          <a:schemeClr val="accent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Alpha-diversity</a:t>
          </a:r>
        </a:p>
      </dsp:txBody>
      <dsp:txXfrm>
        <a:off x="312530" y="1593615"/>
        <a:ext cx="2004181" cy="614299"/>
      </dsp:txXfrm>
    </dsp:sp>
    <dsp:sp modelId="{469EC739-211B-344E-9B48-965C8BB8CAB6}">
      <dsp:nvSpPr>
        <dsp:cNvPr id="0" name=""/>
        <dsp:cNvSpPr/>
      </dsp:nvSpPr>
      <dsp:spPr>
        <a:xfrm>
          <a:off x="946488" y="5612117"/>
          <a:ext cx="2074267" cy="742283"/>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Linear modeling</a:t>
          </a:r>
        </a:p>
      </dsp:txBody>
      <dsp:txXfrm>
        <a:off x="946488" y="5612117"/>
        <a:ext cx="2074267" cy="742283"/>
      </dsp:txXfrm>
    </dsp:sp>
    <dsp:sp modelId="{C011E357-4E7C-E64E-A195-D25641B931D6}">
      <dsp:nvSpPr>
        <dsp:cNvPr id="0" name=""/>
        <dsp:cNvSpPr/>
      </dsp:nvSpPr>
      <dsp:spPr>
        <a:xfrm>
          <a:off x="825125" y="2633087"/>
          <a:ext cx="2443820" cy="824877"/>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Shannon diversity, Richness, Evenness</a:t>
          </a:r>
        </a:p>
      </dsp:txBody>
      <dsp:txXfrm>
        <a:off x="825125" y="2633087"/>
        <a:ext cx="2443820" cy="824877"/>
      </dsp:txXfrm>
    </dsp:sp>
    <dsp:sp modelId="{B075200B-53C9-4C4D-87AC-715D32DA13E9}">
      <dsp:nvSpPr>
        <dsp:cNvPr id="0" name=""/>
        <dsp:cNvSpPr/>
      </dsp:nvSpPr>
      <dsp:spPr>
        <a:xfrm>
          <a:off x="898358" y="3902845"/>
          <a:ext cx="2142186" cy="1072585"/>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Breakaway (adw96.github.io/breakaway/)</a:t>
          </a:r>
        </a:p>
      </dsp:txBody>
      <dsp:txXfrm>
        <a:off x="898358" y="3902845"/>
        <a:ext cx="2142186" cy="1072585"/>
      </dsp:txXfrm>
    </dsp:sp>
    <dsp:sp modelId="{40E20038-4814-1C4A-ABB9-CB5C65367C8C}">
      <dsp:nvSpPr>
        <dsp:cNvPr id="0" name=""/>
        <dsp:cNvSpPr/>
      </dsp:nvSpPr>
      <dsp:spPr>
        <a:xfrm>
          <a:off x="3577142" y="1596354"/>
          <a:ext cx="1484567" cy="742283"/>
        </a:xfrm>
        <a:prstGeom prst="rect">
          <a:avLst/>
        </a:prstGeom>
        <a:solidFill>
          <a:schemeClr val="accent6">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Beta-diversity</a:t>
          </a:r>
        </a:p>
      </dsp:txBody>
      <dsp:txXfrm>
        <a:off x="3577142" y="1596354"/>
        <a:ext cx="1484567" cy="742283"/>
      </dsp:txXfrm>
    </dsp:sp>
    <dsp:sp modelId="{11D8E7C7-C0EC-AB43-A2DB-D6A079606283}">
      <dsp:nvSpPr>
        <dsp:cNvPr id="0" name=""/>
        <dsp:cNvSpPr/>
      </dsp:nvSpPr>
      <dsp:spPr>
        <a:xfrm>
          <a:off x="4040238" y="4704875"/>
          <a:ext cx="1484567" cy="742283"/>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RDA</a:t>
          </a:r>
        </a:p>
      </dsp:txBody>
      <dsp:txXfrm>
        <a:off x="4040238" y="4704875"/>
        <a:ext cx="1484567" cy="742283"/>
      </dsp:txXfrm>
    </dsp:sp>
    <dsp:sp modelId="{EEFF44BB-FB72-9A4B-ACD6-4F5FDCB54015}">
      <dsp:nvSpPr>
        <dsp:cNvPr id="0" name=""/>
        <dsp:cNvSpPr/>
      </dsp:nvSpPr>
      <dsp:spPr>
        <a:xfrm>
          <a:off x="4041485" y="5695587"/>
          <a:ext cx="1484567" cy="742283"/>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err="1"/>
            <a:t>MVAbund</a:t>
          </a:r>
          <a:endParaRPr lang="en-US" sz="2200" kern="1200" dirty="0"/>
        </a:p>
      </dsp:txBody>
      <dsp:txXfrm>
        <a:off x="4041485" y="5695587"/>
        <a:ext cx="1484567" cy="742283"/>
      </dsp:txXfrm>
    </dsp:sp>
    <dsp:sp modelId="{F9D27CCE-4186-8E4B-8F50-9ADA867B5C19}">
      <dsp:nvSpPr>
        <dsp:cNvPr id="0" name=""/>
        <dsp:cNvSpPr/>
      </dsp:nvSpPr>
      <dsp:spPr>
        <a:xfrm>
          <a:off x="4035784" y="2686717"/>
          <a:ext cx="1484567" cy="742283"/>
        </a:xfrm>
        <a:prstGeom prst="rect">
          <a:avLst/>
        </a:prstGeom>
        <a:solidFill>
          <a:schemeClr val="accent6">
            <a:lumMod val="75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err="1"/>
            <a:t>PermDisp</a:t>
          </a:r>
          <a:endParaRPr lang="en-US" sz="2200" b="1" kern="1200" dirty="0"/>
        </a:p>
      </dsp:txBody>
      <dsp:txXfrm>
        <a:off x="4035784" y="2686717"/>
        <a:ext cx="1484567" cy="742283"/>
      </dsp:txXfrm>
    </dsp:sp>
    <dsp:sp modelId="{B445C177-BBA7-A742-9C81-0F3CE192AD24}">
      <dsp:nvSpPr>
        <dsp:cNvPr id="0" name=""/>
        <dsp:cNvSpPr/>
      </dsp:nvSpPr>
      <dsp:spPr>
        <a:xfrm>
          <a:off x="4041901" y="3590166"/>
          <a:ext cx="1994961" cy="742283"/>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PERMANOVA</a:t>
          </a:r>
        </a:p>
      </dsp:txBody>
      <dsp:txXfrm>
        <a:off x="4041901" y="3590166"/>
        <a:ext cx="1994961" cy="742283"/>
      </dsp:txXfrm>
    </dsp:sp>
    <dsp:sp modelId="{38B330D4-76EF-634D-97EB-265B39CD4090}">
      <dsp:nvSpPr>
        <dsp:cNvPr id="0" name=""/>
        <dsp:cNvSpPr/>
      </dsp:nvSpPr>
      <dsp:spPr>
        <a:xfrm>
          <a:off x="5963198" y="1595025"/>
          <a:ext cx="2542247" cy="717610"/>
        </a:xfrm>
        <a:prstGeom prst="rect">
          <a:avLst/>
        </a:prstGeom>
        <a:solidFill>
          <a:schemeClr val="accent4">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Differential Abundance Analyses</a:t>
          </a:r>
        </a:p>
      </dsp:txBody>
      <dsp:txXfrm>
        <a:off x="5963198" y="1595025"/>
        <a:ext cx="2542247" cy="717610"/>
      </dsp:txXfrm>
    </dsp:sp>
    <dsp:sp modelId="{FD6F960D-8896-6F45-B8B8-B112390A7A4C}">
      <dsp:nvSpPr>
        <dsp:cNvPr id="0" name=""/>
        <dsp:cNvSpPr/>
      </dsp:nvSpPr>
      <dsp:spPr>
        <a:xfrm>
          <a:off x="6559672" y="2879755"/>
          <a:ext cx="1484567" cy="742283"/>
        </a:xfrm>
        <a:prstGeom prst="rect">
          <a:avLst/>
        </a:prstGeom>
        <a:solidFill>
          <a:schemeClr val="accent4">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DESeq2</a:t>
          </a:r>
        </a:p>
      </dsp:txBody>
      <dsp:txXfrm>
        <a:off x="6559672" y="2879755"/>
        <a:ext cx="1484567" cy="742283"/>
      </dsp:txXfrm>
    </dsp:sp>
    <dsp:sp modelId="{04944336-23F7-994F-89B9-5AA4A2413F71}">
      <dsp:nvSpPr>
        <dsp:cNvPr id="0" name=""/>
        <dsp:cNvSpPr/>
      </dsp:nvSpPr>
      <dsp:spPr>
        <a:xfrm>
          <a:off x="6564363" y="4255719"/>
          <a:ext cx="1484567" cy="742283"/>
        </a:xfrm>
        <a:prstGeom prst="rect">
          <a:avLst/>
        </a:prstGeom>
        <a:solidFill>
          <a:schemeClr val="accent4">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Corncob</a:t>
          </a:r>
        </a:p>
      </dsp:txBody>
      <dsp:txXfrm>
        <a:off x="6564363" y="4255719"/>
        <a:ext cx="1484567" cy="742283"/>
      </dsp:txXfrm>
    </dsp:sp>
    <dsp:sp modelId="{4F8AF12D-80CE-DB4E-B903-54BCED29CA0F}">
      <dsp:nvSpPr>
        <dsp:cNvPr id="0" name=""/>
        <dsp:cNvSpPr/>
      </dsp:nvSpPr>
      <dsp:spPr>
        <a:xfrm>
          <a:off x="9321086" y="1595612"/>
          <a:ext cx="1484567" cy="742283"/>
        </a:xfrm>
        <a:prstGeom prst="rect">
          <a:avLst/>
        </a:prstGeom>
        <a:solidFill>
          <a:schemeClr val="accent3">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Network Analyses</a:t>
          </a:r>
        </a:p>
      </dsp:txBody>
      <dsp:txXfrm>
        <a:off x="9321086" y="1595612"/>
        <a:ext cx="1484567" cy="742283"/>
      </dsp:txXfrm>
    </dsp:sp>
    <dsp:sp modelId="{B6D1E8E7-5B14-F849-8CA4-724C7B1AE0DD}">
      <dsp:nvSpPr>
        <dsp:cNvPr id="0" name=""/>
        <dsp:cNvSpPr/>
      </dsp:nvSpPr>
      <dsp:spPr>
        <a:xfrm>
          <a:off x="8499764" y="5543099"/>
          <a:ext cx="1484567" cy="742283"/>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err="1"/>
            <a:t>NetCoMi</a:t>
          </a:r>
          <a:endParaRPr lang="en-US" sz="2200" b="1" kern="1200" dirty="0"/>
        </a:p>
      </dsp:txBody>
      <dsp:txXfrm>
        <a:off x="8499764" y="5543099"/>
        <a:ext cx="1484567" cy="742283"/>
      </dsp:txXfrm>
    </dsp:sp>
    <dsp:sp modelId="{56EFAB14-05AD-3C43-932B-6AF1984F988F}">
      <dsp:nvSpPr>
        <dsp:cNvPr id="0" name=""/>
        <dsp:cNvSpPr/>
      </dsp:nvSpPr>
      <dsp:spPr>
        <a:xfrm>
          <a:off x="8373843" y="3804789"/>
          <a:ext cx="1484567" cy="742283"/>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err="1"/>
            <a:t>metacoder</a:t>
          </a:r>
          <a:endParaRPr lang="en-US" sz="2200" b="1" kern="1200" dirty="0"/>
        </a:p>
      </dsp:txBody>
      <dsp:txXfrm>
        <a:off x="8373843" y="3804789"/>
        <a:ext cx="1484567" cy="742283"/>
      </dsp:txXfrm>
    </dsp:sp>
    <dsp:sp modelId="{F5AB87FB-6CB5-6843-8A93-592AD3349DDD}">
      <dsp:nvSpPr>
        <dsp:cNvPr id="0" name=""/>
        <dsp:cNvSpPr/>
      </dsp:nvSpPr>
      <dsp:spPr>
        <a:xfrm>
          <a:off x="10262732" y="2621945"/>
          <a:ext cx="1484567" cy="742283"/>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a:t>Correlations</a:t>
          </a:r>
        </a:p>
      </dsp:txBody>
      <dsp:txXfrm>
        <a:off x="10262732" y="2621945"/>
        <a:ext cx="1484567" cy="742283"/>
      </dsp:txXfrm>
    </dsp:sp>
    <dsp:sp modelId="{C34AC273-8010-A240-97A1-A46044A32866}">
      <dsp:nvSpPr>
        <dsp:cNvPr id="0" name=""/>
        <dsp:cNvSpPr/>
      </dsp:nvSpPr>
      <dsp:spPr>
        <a:xfrm>
          <a:off x="10693673" y="3619560"/>
          <a:ext cx="1484567" cy="742283"/>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a:t>Taxa</a:t>
          </a:r>
        </a:p>
      </dsp:txBody>
      <dsp:txXfrm>
        <a:off x="10693673" y="3619560"/>
        <a:ext cx="1484567" cy="742283"/>
      </dsp:txXfrm>
    </dsp:sp>
    <dsp:sp modelId="{A6B1F1CE-5986-3845-B310-56CEE22231C4}">
      <dsp:nvSpPr>
        <dsp:cNvPr id="0" name=""/>
        <dsp:cNvSpPr/>
      </dsp:nvSpPr>
      <dsp:spPr>
        <a:xfrm>
          <a:off x="10709721" y="4722081"/>
          <a:ext cx="1484567" cy="742283"/>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a:t>Samples</a:t>
          </a:r>
        </a:p>
      </dsp:txBody>
      <dsp:txXfrm>
        <a:off x="10709721" y="4722081"/>
        <a:ext cx="1484567" cy="742283"/>
      </dsp:txXfrm>
    </dsp:sp>
    <dsp:sp modelId="{5775C4F1-BA22-6241-9571-E2CE2C9D259E}">
      <dsp:nvSpPr>
        <dsp:cNvPr id="0" name=""/>
        <dsp:cNvSpPr/>
      </dsp:nvSpPr>
      <dsp:spPr>
        <a:xfrm>
          <a:off x="2365542" y="729422"/>
          <a:ext cx="2691045" cy="616964"/>
        </a:xfrm>
        <a:prstGeom prst="rect">
          <a:avLst/>
        </a:prstGeom>
        <a:solidFill>
          <a:schemeClr val="tx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Bar chart/heat maps </a:t>
          </a:r>
        </a:p>
      </dsp:txBody>
      <dsp:txXfrm>
        <a:off x="2365542" y="729422"/>
        <a:ext cx="2691045" cy="616964"/>
      </dsp:txXfrm>
    </dsp:sp>
    <dsp:sp modelId="{31702F91-BE83-6B48-8E6E-22A93850ECD2}">
      <dsp:nvSpPr>
        <dsp:cNvPr id="0" name=""/>
        <dsp:cNvSpPr/>
      </dsp:nvSpPr>
      <dsp:spPr>
        <a:xfrm>
          <a:off x="5346049" y="729422"/>
          <a:ext cx="2691045" cy="616964"/>
        </a:xfrm>
        <a:prstGeom prst="rect">
          <a:avLst/>
        </a:prstGeom>
        <a:solidFill>
          <a:schemeClr val="tx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Phylogenetic tree(?)</a:t>
          </a:r>
        </a:p>
      </dsp:txBody>
      <dsp:txXfrm>
        <a:off x="5346049" y="729422"/>
        <a:ext cx="2691045" cy="61696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92B91-2F86-914E-8380-00C266D5ABBB}">
      <dsp:nvSpPr>
        <dsp:cNvPr id="0" name=""/>
        <dsp:cNvSpPr/>
      </dsp:nvSpPr>
      <dsp:spPr>
        <a:xfrm>
          <a:off x="5719267" y="477643"/>
          <a:ext cx="149592" cy="448354"/>
        </a:xfrm>
        <a:custGeom>
          <a:avLst/>
          <a:gdLst/>
          <a:ahLst/>
          <a:cxnLst/>
          <a:rect l="0" t="0" r="0" b="0"/>
          <a:pathLst>
            <a:path>
              <a:moveTo>
                <a:pt x="0" y="0"/>
              </a:moveTo>
              <a:lnTo>
                <a:pt x="0" y="448354"/>
              </a:lnTo>
              <a:lnTo>
                <a:pt x="149592" y="448354"/>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27C62D-A277-3443-9892-F9C829A344E8}">
      <dsp:nvSpPr>
        <dsp:cNvPr id="0" name=""/>
        <dsp:cNvSpPr/>
      </dsp:nvSpPr>
      <dsp:spPr>
        <a:xfrm>
          <a:off x="5569675" y="477643"/>
          <a:ext cx="149592" cy="448354"/>
        </a:xfrm>
        <a:custGeom>
          <a:avLst/>
          <a:gdLst/>
          <a:ahLst/>
          <a:cxnLst/>
          <a:rect l="0" t="0" r="0" b="0"/>
          <a:pathLst>
            <a:path>
              <a:moveTo>
                <a:pt x="149592" y="0"/>
              </a:moveTo>
              <a:lnTo>
                <a:pt x="149592" y="448354"/>
              </a:lnTo>
              <a:lnTo>
                <a:pt x="0" y="448354"/>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E0AE691-68BE-4845-9D05-293E2F04CFEE}">
      <dsp:nvSpPr>
        <dsp:cNvPr id="0" name=""/>
        <dsp:cNvSpPr/>
      </dsp:nvSpPr>
      <dsp:spPr>
        <a:xfrm>
          <a:off x="9333113" y="2450300"/>
          <a:ext cx="218964" cy="3091867"/>
        </a:xfrm>
        <a:custGeom>
          <a:avLst/>
          <a:gdLst/>
          <a:ahLst/>
          <a:cxnLst/>
          <a:rect l="0" t="0" r="0" b="0"/>
          <a:pathLst>
            <a:path>
              <a:moveTo>
                <a:pt x="0" y="0"/>
              </a:moveTo>
              <a:lnTo>
                <a:pt x="0" y="3091867"/>
              </a:lnTo>
              <a:lnTo>
                <a:pt x="218964" y="3091867"/>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91FEFFC9-FA37-BB49-B00D-C5AA8CAF9D7A}">
      <dsp:nvSpPr>
        <dsp:cNvPr id="0" name=""/>
        <dsp:cNvSpPr/>
      </dsp:nvSpPr>
      <dsp:spPr>
        <a:xfrm>
          <a:off x="9333113" y="2450300"/>
          <a:ext cx="511657" cy="1761119"/>
        </a:xfrm>
        <a:custGeom>
          <a:avLst/>
          <a:gdLst/>
          <a:ahLst/>
          <a:cxnLst/>
          <a:rect l="0" t="0" r="0" b="0"/>
          <a:pathLst>
            <a:path>
              <a:moveTo>
                <a:pt x="0" y="0"/>
              </a:moveTo>
              <a:lnTo>
                <a:pt x="0" y="1761119"/>
              </a:lnTo>
              <a:lnTo>
                <a:pt x="511657" y="1761119"/>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3C9842B-569D-F643-B846-BA840EB5D2AD}">
      <dsp:nvSpPr>
        <dsp:cNvPr id="0" name=""/>
        <dsp:cNvSpPr/>
      </dsp:nvSpPr>
      <dsp:spPr>
        <a:xfrm>
          <a:off x="9333113" y="2450300"/>
          <a:ext cx="484774" cy="601714"/>
        </a:xfrm>
        <a:custGeom>
          <a:avLst/>
          <a:gdLst/>
          <a:ahLst/>
          <a:cxnLst/>
          <a:rect l="0" t="0" r="0" b="0"/>
          <a:pathLst>
            <a:path>
              <a:moveTo>
                <a:pt x="0" y="0"/>
              </a:moveTo>
              <a:lnTo>
                <a:pt x="0" y="601714"/>
              </a:lnTo>
              <a:lnTo>
                <a:pt x="484774" y="601714"/>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7F19159-157A-194D-8567-4ED4C10C56BA}">
      <dsp:nvSpPr>
        <dsp:cNvPr id="0" name=""/>
        <dsp:cNvSpPr/>
      </dsp:nvSpPr>
      <dsp:spPr>
        <a:xfrm>
          <a:off x="5719267" y="477643"/>
          <a:ext cx="4227620" cy="1205438"/>
        </a:xfrm>
        <a:custGeom>
          <a:avLst/>
          <a:gdLst/>
          <a:ahLst/>
          <a:cxnLst/>
          <a:rect l="0" t="0" r="0" b="0"/>
          <a:pathLst>
            <a:path>
              <a:moveTo>
                <a:pt x="0" y="0"/>
              </a:moveTo>
              <a:lnTo>
                <a:pt x="0" y="1044322"/>
              </a:lnTo>
              <a:lnTo>
                <a:pt x="4227620" y="1044322"/>
              </a:lnTo>
              <a:lnTo>
                <a:pt x="4227620" y="1205438"/>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FF7481C-94B6-FF45-8094-AB168C858F08}">
      <dsp:nvSpPr>
        <dsp:cNvPr id="0" name=""/>
        <dsp:cNvSpPr/>
      </dsp:nvSpPr>
      <dsp:spPr>
        <a:xfrm>
          <a:off x="6533541" y="2422902"/>
          <a:ext cx="419557" cy="2547026"/>
        </a:xfrm>
        <a:custGeom>
          <a:avLst/>
          <a:gdLst/>
          <a:ahLst/>
          <a:cxnLst/>
          <a:rect l="0" t="0" r="0" b="0"/>
          <a:pathLst>
            <a:path>
              <a:moveTo>
                <a:pt x="0" y="0"/>
              </a:moveTo>
              <a:lnTo>
                <a:pt x="0" y="2547026"/>
              </a:lnTo>
              <a:lnTo>
                <a:pt x="419557" y="2547026"/>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5755FC2-DFCE-D145-8A4B-384F8C7011EE}">
      <dsp:nvSpPr>
        <dsp:cNvPr id="0" name=""/>
        <dsp:cNvSpPr/>
      </dsp:nvSpPr>
      <dsp:spPr>
        <a:xfrm>
          <a:off x="6533541" y="2422902"/>
          <a:ext cx="389850" cy="972886"/>
        </a:xfrm>
        <a:custGeom>
          <a:avLst/>
          <a:gdLst/>
          <a:ahLst/>
          <a:cxnLst/>
          <a:rect l="0" t="0" r="0" b="0"/>
          <a:pathLst>
            <a:path>
              <a:moveTo>
                <a:pt x="0" y="0"/>
              </a:moveTo>
              <a:lnTo>
                <a:pt x="0" y="972886"/>
              </a:lnTo>
              <a:lnTo>
                <a:pt x="389850" y="972886"/>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6BC753A1-6781-3D48-95D9-C00ED3A8D78F}">
      <dsp:nvSpPr>
        <dsp:cNvPr id="0" name=""/>
        <dsp:cNvSpPr/>
      </dsp:nvSpPr>
      <dsp:spPr>
        <a:xfrm>
          <a:off x="5719267" y="477643"/>
          <a:ext cx="1865332" cy="1203543"/>
        </a:xfrm>
        <a:custGeom>
          <a:avLst/>
          <a:gdLst/>
          <a:ahLst/>
          <a:cxnLst/>
          <a:rect l="0" t="0" r="0" b="0"/>
          <a:pathLst>
            <a:path>
              <a:moveTo>
                <a:pt x="0" y="0"/>
              </a:moveTo>
              <a:lnTo>
                <a:pt x="0" y="1042427"/>
              </a:lnTo>
              <a:lnTo>
                <a:pt x="1865332" y="1042427"/>
              </a:lnTo>
              <a:lnTo>
                <a:pt x="1865332" y="1203543"/>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51D01378-92F4-2046-B875-86F639CF2C90}">
      <dsp:nvSpPr>
        <dsp:cNvPr id="0" name=""/>
        <dsp:cNvSpPr/>
      </dsp:nvSpPr>
      <dsp:spPr>
        <a:xfrm>
          <a:off x="3808435" y="2449801"/>
          <a:ext cx="399214" cy="595591"/>
        </a:xfrm>
        <a:custGeom>
          <a:avLst/>
          <a:gdLst/>
          <a:ahLst/>
          <a:cxnLst/>
          <a:rect l="0" t="0" r="0" b="0"/>
          <a:pathLst>
            <a:path>
              <a:moveTo>
                <a:pt x="0" y="0"/>
              </a:moveTo>
              <a:lnTo>
                <a:pt x="0" y="595591"/>
              </a:lnTo>
              <a:lnTo>
                <a:pt x="399214" y="595591"/>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1CAE65AF-B4C7-E342-B72A-CBBFD4D82A83}">
      <dsp:nvSpPr>
        <dsp:cNvPr id="0" name=""/>
        <dsp:cNvSpPr/>
      </dsp:nvSpPr>
      <dsp:spPr>
        <a:xfrm>
          <a:off x="3808435" y="2449801"/>
          <a:ext cx="482611" cy="3434153"/>
        </a:xfrm>
        <a:custGeom>
          <a:avLst/>
          <a:gdLst/>
          <a:ahLst/>
          <a:cxnLst/>
          <a:rect l="0" t="0" r="0" b="0"/>
          <a:pathLst>
            <a:path>
              <a:moveTo>
                <a:pt x="0" y="0"/>
              </a:moveTo>
              <a:lnTo>
                <a:pt x="0" y="3434153"/>
              </a:lnTo>
              <a:lnTo>
                <a:pt x="482611" y="3434153"/>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35566C07-CDD5-8A42-8FE0-40F67C6E8874}">
      <dsp:nvSpPr>
        <dsp:cNvPr id="0" name=""/>
        <dsp:cNvSpPr/>
      </dsp:nvSpPr>
      <dsp:spPr>
        <a:xfrm>
          <a:off x="3808435" y="2449801"/>
          <a:ext cx="457891" cy="2443559"/>
        </a:xfrm>
        <a:custGeom>
          <a:avLst/>
          <a:gdLst/>
          <a:ahLst/>
          <a:cxnLst/>
          <a:rect l="0" t="0" r="0" b="0"/>
          <a:pathLst>
            <a:path>
              <a:moveTo>
                <a:pt x="0" y="0"/>
              </a:moveTo>
              <a:lnTo>
                <a:pt x="0" y="2443559"/>
              </a:lnTo>
              <a:lnTo>
                <a:pt x="457891" y="2443559"/>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76953A3-1FFF-834A-9CA9-F2B08D88331F}">
      <dsp:nvSpPr>
        <dsp:cNvPr id="0" name=""/>
        <dsp:cNvSpPr/>
      </dsp:nvSpPr>
      <dsp:spPr>
        <a:xfrm>
          <a:off x="3808435" y="2449801"/>
          <a:ext cx="458106" cy="1522437"/>
        </a:xfrm>
        <a:custGeom>
          <a:avLst/>
          <a:gdLst/>
          <a:ahLst/>
          <a:cxnLst/>
          <a:rect l="0" t="0" r="0" b="0"/>
          <a:pathLst>
            <a:path>
              <a:moveTo>
                <a:pt x="0" y="0"/>
              </a:moveTo>
              <a:lnTo>
                <a:pt x="0" y="1522437"/>
              </a:lnTo>
              <a:lnTo>
                <a:pt x="458106" y="1522437"/>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05797C2A-E778-E043-ADFB-C20561F56E15}">
      <dsp:nvSpPr>
        <dsp:cNvPr id="0" name=""/>
        <dsp:cNvSpPr/>
      </dsp:nvSpPr>
      <dsp:spPr>
        <a:xfrm>
          <a:off x="4422210" y="477643"/>
          <a:ext cx="1297057" cy="1204939"/>
        </a:xfrm>
        <a:custGeom>
          <a:avLst/>
          <a:gdLst/>
          <a:ahLst/>
          <a:cxnLst/>
          <a:rect l="0" t="0" r="0" b="0"/>
          <a:pathLst>
            <a:path>
              <a:moveTo>
                <a:pt x="1297057" y="0"/>
              </a:moveTo>
              <a:lnTo>
                <a:pt x="1297057" y="1043823"/>
              </a:lnTo>
              <a:lnTo>
                <a:pt x="0" y="1043823"/>
              </a:lnTo>
              <a:lnTo>
                <a:pt x="0" y="1204939"/>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25BFA9-B352-8545-90B6-BCD32EB959A6}">
      <dsp:nvSpPr>
        <dsp:cNvPr id="0" name=""/>
        <dsp:cNvSpPr/>
      </dsp:nvSpPr>
      <dsp:spPr>
        <a:xfrm>
          <a:off x="1080020" y="2319044"/>
          <a:ext cx="210312" cy="1857151"/>
        </a:xfrm>
        <a:custGeom>
          <a:avLst/>
          <a:gdLst/>
          <a:ahLst/>
          <a:cxnLst/>
          <a:rect l="0" t="0" r="0" b="0"/>
          <a:pathLst>
            <a:path>
              <a:moveTo>
                <a:pt x="0" y="0"/>
              </a:moveTo>
              <a:lnTo>
                <a:pt x="0" y="1857151"/>
              </a:lnTo>
              <a:lnTo>
                <a:pt x="210312" y="1857151"/>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94B21B1F-B260-D14F-8B34-D9A755562756}">
      <dsp:nvSpPr>
        <dsp:cNvPr id="0" name=""/>
        <dsp:cNvSpPr/>
      </dsp:nvSpPr>
      <dsp:spPr>
        <a:xfrm>
          <a:off x="1080020" y="2319044"/>
          <a:ext cx="272441" cy="613625"/>
        </a:xfrm>
        <a:custGeom>
          <a:avLst/>
          <a:gdLst/>
          <a:ahLst/>
          <a:cxnLst/>
          <a:rect l="0" t="0" r="0" b="0"/>
          <a:pathLst>
            <a:path>
              <a:moveTo>
                <a:pt x="0" y="0"/>
              </a:moveTo>
              <a:lnTo>
                <a:pt x="0" y="613625"/>
              </a:lnTo>
              <a:lnTo>
                <a:pt x="272441" y="613625"/>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82BB8AAA-CAF5-514D-9D63-D4A33B64F118}">
      <dsp:nvSpPr>
        <dsp:cNvPr id="0" name=""/>
        <dsp:cNvSpPr/>
      </dsp:nvSpPr>
      <dsp:spPr>
        <a:xfrm>
          <a:off x="1080020" y="2319044"/>
          <a:ext cx="187341" cy="3235198"/>
        </a:xfrm>
        <a:custGeom>
          <a:avLst/>
          <a:gdLst/>
          <a:ahLst/>
          <a:cxnLst/>
          <a:rect l="0" t="0" r="0" b="0"/>
          <a:pathLst>
            <a:path>
              <a:moveTo>
                <a:pt x="0" y="0"/>
              </a:moveTo>
              <a:lnTo>
                <a:pt x="0" y="3235198"/>
              </a:lnTo>
              <a:lnTo>
                <a:pt x="187341" y="3235198"/>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F3F07527-6FE2-D74D-9599-5E404AEBD7CB}">
      <dsp:nvSpPr>
        <dsp:cNvPr id="0" name=""/>
        <dsp:cNvSpPr/>
      </dsp:nvSpPr>
      <dsp:spPr>
        <a:xfrm>
          <a:off x="1908622" y="477643"/>
          <a:ext cx="3810645" cy="1206466"/>
        </a:xfrm>
        <a:custGeom>
          <a:avLst/>
          <a:gdLst/>
          <a:ahLst/>
          <a:cxnLst/>
          <a:rect l="0" t="0" r="0" b="0"/>
          <a:pathLst>
            <a:path>
              <a:moveTo>
                <a:pt x="3810645" y="0"/>
              </a:moveTo>
              <a:lnTo>
                <a:pt x="3810645" y="1045350"/>
              </a:lnTo>
              <a:lnTo>
                <a:pt x="0" y="1045350"/>
              </a:lnTo>
              <a:lnTo>
                <a:pt x="0" y="1206466"/>
              </a:lnTo>
            </a:path>
          </a:pathLst>
        </a:custGeom>
        <a:no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DF272100-F581-9C4A-A305-4FFA4D5C02F0}">
      <dsp:nvSpPr>
        <dsp:cNvPr id="0" name=""/>
        <dsp:cNvSpPr/>
      </dsp:nvSpPr>
      <dsp:spPr>
        <a:xfrm>
          <a:off x="4328546" y="64949"/>
          <a:ext cx="2781442" cy="412694"/>
        </a:xfrm>
        <a:prstGeom prst="rect">
          <a:avLst/>
        </a:prstGeom>
        <a:solidFill>
          <a:schemeClr val="tx2">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Phyloseq</a:t>
          </a:r>
          <a:r>
            <a:rPr lang="en-US" sz="2000" b="1" kern="1200" dirty="0"/>
            <a:t> object</a:t>
          </a:r>
        </a:p>
      </dsp:txBody>
      <dsp:txXfrm>
        <a:off x="4328546" y="64949"/>
        <a:ext cx="2781442" cy="412694"/>
      </dsp:txXfrm>
    </dsp:sp>
    <dsp:sp modelId="{1436AC12-6C59-9F4C-91FA-45D7F9579FED}">
      <dsp:nvSpPr>
        <dsp:cNvPr id="0" name=""/>
        <dsp:cNvSpPr/>
      </dsp:nvSpPr>
      <dsp:spPr>
        <a:xfrm>
          <a:off x="872870" y="1684109"/>
          <a:ext cx="2071504" cy="634934"/>
        </a:xfrm>
        <a:prstGeom prst="rect">
          <a:avLst/>
        </a:prstGeom>
        <a:solidFill>
          <a:schemeClr val="accent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Alpha-diversity</a:t>
          </a:r>
        </a:p>
      </dsp:txBody>
      <dsp:txXfrm>
        <a:off x="872870" y="1684109"/>
        <a:ext cx="2071504" cy="634934"/>
      </dsp:txXfrm>
    </dsp:sp>
    <dsp:sp modelId="{469EC739-211B-344E-9B48-965C8BB8CAB6}">
      <dsp:nvSpPr>
        <dsp:cNvPr id="0" name=""/>
        <dsp:cNvSpPr/>
      </dsp:nvSpPr>
      <dsp:spPr>
        <a:xfrm>
          <a:off x="1267362" y="5170634"/>
          <a:ext cx="2143945" cy="767218"/>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Regression</a:t>
          </a:r>
        </a:p>
      </dsp:txBody>
      <dsp:txXfrm>
        <a:off x="1267362" y="5170634"/>
        <a:ext cx="2143945" cy="767218"/>
      </dsp:txXfrm>
    </dsp:sp>
    <dsp:sp modelId="{C011E357-4E7C-E64E-A195-D25641B931D6}">
      <dsp:nvSpPr>
        <dsp:cNvPr id="0" name=""/>
        <dsp:cNvSpPr/>
      </dsp:nvSpPr>
      <dsp:spPr>
        <a:xfrm>
          <a:off x="1352462" y="2506376"/>
          <a:ext cx="1967408" cy="852586"/>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Shannon diversity, Richness, Evenness</a:t>
          </a:r>
        </a:p>
      </dsp:txBody>
      <dsp:txXfrm>
        <a:off x="1352462" y="2506376"/>
        <a:ext cx="1967408" cy="852586"/>
      </dsp:txXfrm>
    </dsp:sp>
    <dsp:sp modelId="{B075200B-53C9-4C4D-87AC-715D32DA13E9}">
      <dsp:nvSpPr>
        <dsp:cNvPr id="0" name=""/>
        <dsp:cNvSpPr/>
      </dsp:nvSpPr>
      <dsp:spPr>
        <a:xfrm>
          <a:off x="1290332" y="3621888"/>
          <a:ext cx="2214146" cy="1108615"/>
        </a:xfrm>
        <a:prstGeom prst="rect">
          <a:avLst/>
        </a:prstGeom>
        <a:solidFill>
          <a:schemeClr val="accent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Breakaway (adw96.github.io/breakaway/)</a:t>
          </a:r>
        </a:p>
      </dsp:txBody>
      <dsp:txXfrm>
        <a:off x="1290332" y="3621888"/>
        <a:ext cx="2214146" cy="1108615"/>
      </dsp:txXfrm>
    </dsp:sp>
    <dsp:sp modelId="{40E20038-4814-1C4A-ABB9-CB5C65367C8C}">
      <dsp:nvSpPr>
        <dsp:cNvPr id="0" name=""/>
        <dsp:cNvSpPr/>
      </dsp:nvSpPr>
      <dsp:spPr>
        <a:xfrm>
          <a:off x="3654991" y="1682583"/>
          <a:ext cx="1534436" cy="767218"/>
        </a:xfrm>
        <a:prstGeom prst="rect">
          <a:avLst/>
        </a:prstGeom>
        <a:solidFill>
          <a:schemeClr val="accent6">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Beta-diversity</a:t>
          </a:r>
        </a:p>
      </dsp:txBody>
      <dsp:txXfrm>
        <a:off x="3654991" y="1682583"/>
        <a:ext cx="1534436" cy="767218"/>
      </dsp:txXfrm>
    </dsp:sp>
    <dsp:sp modelId="{11D8E7C7-C0EC-AB43-A2DB-D6A079606283}">
      <dsp:nvSpPr>
        <dsp:cNvPr id="0" name=""/>
        <dsp:cNvSpPr/>
      </dsp:nvSpPr>
      <dsp:spPr>
        <a:xfrm>
          <a:off x="4266541" y="3588629"/>
          <a:ext cx="1534436" cy="767218"/>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RDA or CCA</a:t>
          </a:r>
        </a:p>
      </dsp:txBody>
      <dsp:txXfrm>
        <a:off x="4266541" y="3588629"/>
        <a:ext cx="1534436" cy="767218"/>
      </dsp:txXfrm>
    </dsp:sp>
    <dsp:sp modelId="{4774B84D-9E60-6043-B9E3-D539A0E1B981}">
      <dsp:nvSpPr>
        <dsp:cNvPr id="0" name=""/>
        <dsp:cNvSpPr/>
      </dsp:nvSpPr>
      <dsp:spPr>
        <a:xfrm>
          <a:off x="4266326" y="4509752"/>
          <a:ext cx="1534436" cy="767218"/>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Mantel Tests</a:t>
          </a:r>
        </a:p>
      </dsp:txBody>
      <dsp:txXfrm>
        <a:off x="4266326" y="4509752"/>
        <a:ext cx="1534436" cy="767218"/>
      </dsp:txXfrm>
    </dsp:sp>
    <dsp:sp modelId="{15AF3297-FB38-EC45-9B0C-95CC3B5E562B}">
      <dsp:nvSpPr>
        <dsp:cNvPr id="0" name=""/>
        <dsp:cNvSpPr/>
      </dsp:nvSpPr>
      <dsp:spPr>
        <a:xfrm>
          <a:off x="4291046" y="5500346"/>
          <a:ext cx="1534436" cy="767218"/>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MVAbund</a:t>
          </a:r>
          <a:endParaRPr lang="en-US" sz="2000" b="1" kern="1200" dirty="0"/>
        </a:p>
      </dsp:txBody>
      <dsp:txXfrm>
        <a:off x="4291046" y="5500346"/>
        <a:ext cx="1534436" cy="767218"/>
      </dsp:txXfrm>
    </dsp:sp>
    <dsp:sp modelId="{B445C177-BBA7-A742-9C81-0F3CE192AD24}">
      <dsp:nvSpPr>
        <dsp:cNvPr id="0" name=""/>
        <dsp:cNvSpPr/>
      </dsp:nvSpPr>
      <dsp:spPr>
        <a:xfrm>
          <a:off x="4207650" y="2661783"/>
          <a:ext cx="2061976" cy="767218"/>
        </a:xfrm>
        <a:prstGeom prst="rect">
          <a:avLst/>
        </a:prstGeom>
        <a:solidFill>
          <a:schemeClr val="accent6">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PERMANOVA</a:t>
          </a:r>
        </a:p>
      </dsp:txBody>
      <dsp:txXfrm>
        <a:off x="4207650" y="2661783"/>
        <a:ext cx="2061976" cy="767218"/>
      </dsp:txXfrm>
    </dsp:sp>
    <dsp:sp modelId="{38B330D4-76EF-634D-97EB-265B39CD4090}">
      <dsp:nvSpPr>
        <dsp:cNvPr id="0" name=""/>
        <dsp:cNvSpPr/>
      </dsp:nvSpPr>
      <dsp:spPr>
        <a:xfrm>
          <a:off x="6270776" y="1681186"/>
          <a:ext cx="2627646" cy="741716"/>
        </a:xfrm>
        <a:prstGeom prst="rect">
          <a:avLst/>
        </a:prstGeom>
        <a:solidFill>
          <a:schemeClr val="accent4">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Differential Abundance Analyses</a:t>
          </a:r>
        </a:p>
      </dsp:txBody>
      <dsp:txXfrm>
        <a:off x="6270776" y="1681186"/>
        <a:ext cx="2627646" cy="741716"/>
      </dsp:txXfrm>
    </dsp:sp>
    <dsp:sp modelId="{FD6F960D-8896-6F45-B8B8-B112390A7A4C}">
      <dsp:nvSpPr>
        <dsp:cNvPr id="0" name=""/>
        <dsp:cNvSpPr/>
      </dsp:nvSpPr>
      <dsp:spPr>
        <a:xfrm>
          <a:off x="6923392" y="3012180"/>
          <a:ext cx="1534436" cy="767218"/>
        </a:xfrm>
        <a:prstGeom prst="rect">
          <a:avLst/>
        </a:prstGeom>
        <a:solidFill>
          <a:schemeClr val="accent4">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DESeq2</a:t>
          </a:r>
        </a:p>
      </dsp:txBody>
      <dsp:txXfrm>
        <a:off x="6923392" y="3012180"/>
        <a:ext cx="1534436" cy="767218"/>
      </dsp:txXfrm>
    </dsp:sp>
    <dsp:sp modelId="{04944336-23F7-994F-89B9-5AA4A2413F71}">
      <dsp:nvSpPr>
        <dsp:cNvPr id="0" name=""/>
        <dsp:cNvSpPr/>
      </dsp:nvSpPr>
      <dsp:spPr>
        <a:xfrm>
          <a:off x="6953098" y="4586320"/>
          <a:ext cx="1534436" cy="767218"/>
        </a:xfrm>
        <a:prstGeom prst="rect">
          <a:avLst/>
        </a:prstGeom>
        <a:solidFill>
          <a:schemeClr val="accent4">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Corncob</a:t>
          </a:r>
        </a:p>
      </dsp:txBody>
      <dsp:txXfrm>
        <a:off x="6953098" y="4586320"/>
        <a:ext cx="1534436" cy="767218"/>
      </dsp:txXfrm>
    </dsp:sp>
    <dsp:sp modelId="{4F8AF12D-80CE-DB4E-B903-54BCED29CA0F}">
      <dsp:nvSpPr>
        <dsp:cNvPr id="0" name=""/>
        <dsp:cNvSpPr/>
      </dsp:nvSpPr>
      <dsp:spPr>
        <a:xfrm>
          <a:off x="9179670" y="1683081"/>
          <a:ext cx="1534436" cy="767218"/>
        </a:xfrm>
        <a:prstGeom prst="rect">
          <a:avLst/>
        </a:prstGeom>
        <a:solidFill>
          <a:schemeClr val="accent3">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Network Analyses</a:t>
          </a:r>
        </a:p>
      </dsp:txBody>
      <dsp:txXfrm>
        <a:off x="9179670" y="1683081"/>
        <a:ext cx="1534436" cy="767218"/>
      </dsp:txXfrm>
    </dsp:sp>
    <dsp:sp modelId="{B6D1E8E7-5B14-F849-8CA4-724C7B1AE0DD}">
      <dsp:nvSpPr>
        <dsp:cNvPr id="0" name=""/>
        <dsp:cNvSpPr/>
      </dsp:nvSpPr>
      <dsp:spPr>
        <a:xfrm>
          <a:off x="9817888" y="2668405"/>
          <a:ext cx="1534436" cy="767218"/>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NetCoMi</a:t>
          </a:r>
          <a:endParaRPr lang="en-US" sz="2000" b="1" kern="1200" dirty="0"/>
        </a:p>
      </dsp:txBody>
      <dsp:txXfrm>
        <a:off x="9817888" y="2668405"/>
        <a:ext cx="1534436" cy="767218"/>
      </dsp:txXfrm>
    </dsp:sp>
    <dsp:sp modelId="{56EFAB14-05AD-3C43-932B-6AF1984F988F}">
      <dsp:nvSpPr>
        <dsp:cNvPr id="0" name=""/>
        <dsp:cNvSpPr/>
      </dsp:nvSpPr>
      <dsp:spPr>
        <a:xfrm>
          <a:off x="9844771" y="3827810"/>
          <a:ext cx="1534436" cy="767218"/>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metacoder</a:t>
          </a:r>
          <a:endParaRPr lang="en-US" sz="2000" b="1" kern="1200" dirty="0"/>
        </a:p>
      </dsp:txBody>
      <dsp:txXfrm>
        <a:off x="9844771" y="3827810"/>
        <a:ext cx="1534436" cy="767218"/>
      </dsp:txXfrm>
    </dsp:sp>
    <dsp:sp modelId="{46819C5D-933E-3B48-B7D8-80477966644B}">
      <dsp:nvSpPr>
        <dsp:cNvPr id="0" name=""/>
        <dsp:cNvSpPr/>
      </dsp:nvSpPr>
      <dsp:spPr>
        <a:xfrm>
          <a:off x="9552077" y="4874771"/>
          <a:ext cx="2282397" cy="1334791"/>
        </a:xfrm>
        <a:prstGeom prst="rect">
          <a:avLst/>
        </a:prstGeom>
        <a:solidFill>
          <a:schemeClr val="accent3">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Regressional</a:t>
          </a:r>
          <a:r>
            <a:rPr lang="en-US" sz="2000" b="1" kern="1200" dirty="0"/>
            <a:t> analysis with extracted network properties</a:t>
          </a:r>
        </a:p>
      </dsp:txBody>
      <dsp:txXfrm>
        <a:off x="9552077" y="4874771"/>
        <a:ext cx="2282397" cy="1334791"/>
      </dsp:txXfrm>
    </dsp:sp>
    <dsp:sp modelId="{5775C4F1-BA22-6241-9571-E2CE2C9D259E}">
      <dsp:nvSpPr>
        <dsp:cNvPr id="0" name=""/>
        <dsp:cNvSpPr/>
      </dsp:nvSpPr>
      <dsp:spPr>
        <a:xfrm>
          <a:off x="2788232" y="607153"/>
          <a:ext cx="2781442" cy="637688"/>
        </a:xfrm>
        <a:prstGeom prst="rect">
          <a:avLst/>
        </a:prstGeom>
        <a:solidFill>
          <a:schemeClr val="tx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Bar chart/heat maps </a:t>
          </a:r>
        </a:p>
      </dsp:txBody>
      <dsp:txXfrm>
        <a:off x="2788232" y="607153"/>
        <a:ext cx="2781442" cy="637688"/>
      </dsp:txXfrm>
    </dsp:sp>
    <dsp:sp modelId="{31702F91-BE83-6B48-8E6E-22A93850ECD2}">
      <dsp:nvSpPr>
        <dsp:cNvPr id="0" name=""/>
        <dsp:cNvSpPr/>
      </dsp:nvSpPr>
      <dsp:spPr>
        <a:xfrm>
          <a:off x="5868860" y="607153"/>
          <a:ext cx="2781442" cy="637688"/>
        </a:xfrm>
        <a:prstGeom prst="rect">
          <a:avLst/>
        </a:prstGeom>
        <a:solidFill>
          <a:schemeClr val="tx2">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Phylogenetic tree(?)</a:t>
          </a:r>
        </a:p>
      </dsp:txBody>
      <dsp:txXfrm>
        <a:off x="5868860" y="607153"/>
        <a:ext cx="2781442" cy="6376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92B91-2F86-914E-8380-00C266D5ABBB}">
      <dsp:nvSpPr>
        <dsp:cNvPr id="0" name=""/>
        <dsp:cNvSpPr/>
      </dsp:nvSpPr>
      <dsp:spPr>
        <a:xfrm>
          <a:off x="5012717" y="569210"/>
          <a:ext cx="180507" cy="568729"/>
        </a:xfrm>
        <a:custGeom>
          <a:avLst/>
          <a:gdLst/>
          <a:ahLst/>
          <a:cxnLst/>
          <a:rect l="0" t="0" r="0" b="0"/>
          <a:pathLst>
            <a:path>
              <a:moveTo>
                <a:pt x="0" y="0"/>
              </a:moveTo>
              <a:lnTo>
                <a:pt x="0" y="568729"/>
              </a:lnTo>
              <a:lnTo>
                <a:pt x="180507" y="56872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27C62D-A277-3443-9892-F9C829A344E8}">
      <dsp:nvSpPr>
        <dsp:cNvPr id="0" name=""/>
        <dsp:cNvSpPr/>
      </dsp:nvSpPr>
      <dsp:spPr>
        <a:xfrm>
          <a:off x="4861525" y="569210"/>
          <a:ext cx="151191" cy="563880"/>
        </a:xfrm>
        <a:custGeom>
          <a:avLst/>
          <a:gdLst/>
          <a:ahLst/>
          <a:cxnLst/>
          <a:rect l="0" t="0" r="0" b="0"/>
          <a:pathLst>
            <a:path>
              <a:moveTo>
                <a:pt x="151191" y="0"/>
              </a:moveTo>
              <a:lnTo>
                <a:pt x="151191" y="563880"/>
              </a:lnTo>
              <a:lnTo>
                <a:pt x="0" y="56388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2CC0E0-3347-3A43-8C13-B2228A733737}">
      <dsp:nvSpPr>
        <dsp:cNvPr id="0" name=""/>
        <dsp:cNvSpPr/>
      </dsp:nvSpPr>
      <dsp:spPr>
        <a:xfrm>
          <a:off x="8865386" y="2759836"/>
          <a:ext cx="430325" cy="2876337"/>
        </a:xfrm>
        <a:custGeom>
          <a:avLst/>
          <a:gdLst/>
          <a:ahLst/>
          <a:cxnLst/>
          <a:rect l="0" t="0" r="0" b="0"/>
          <a:pathLst>
            <a:path>
              <a:moveTo>
                <a:pt x="0" y="0"/>
              </a:moveTo>
              <a:lnTo>
                <a:pt x="0" y="2876337"/>
              </a:lnTo>
              <a:lnTo>
                <a:pt x="430325" y="287633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BB0D775-5A12-B14A-B3FD-1199ADAE17B0}">
      <dsp:nvSpPr>
        <dsp:cNvPr id="0" name=""/>
        <dsp:cNvSpPr/>
      </dsp:nvSpPr>
      <dsp:spPr>
        <a:xfrm>
          <a:off x="8819666" y="2759836"/>
          <a:ext cx="91440" cy="928247"/>
        </a:xfrm>
        <a:custGeom>
          <a:avLst/>
          <a:gdLst/>
          <a:ahLst/>
          <a:cxnLst/>
          <a:rect l="0" t="0" r="0" b="0"/>
          <a:pathLst>
            <a:path>
              <a:moveTo>
                <a:pt x="45720" y="0"/>
              </a:moveTo>
              <a:lnTo>
                <a:pt x="45720" y="928247"/>
              </a:lnTo>
              <a:lnTo>
                <a:pt x="50444" y="9282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7F19159-157A-194D-8567-4ED4C10C56BA}">
      <dsp:nvSpPr>
        <dsp:cNvPr id="0" name=""/>
        <dsp:cNvSpPr/>
      </dsp:nvSpPr>
      <dsp:spPr>
        <a:xfrm>
          <a:off x="5012717" y="569210"/>
          <a:ext cx="4484476" cy="1400866"/>
        </a:xfrm>
        <a:custGeom>
          <a:avLst/>
          <a:gdLst/>
          <a:ahLst/>
          <a:cxnLst/>
          <a:rect l="0" t="0" r="0" b="0"/>
          <a:pathLst>
            <a:path>
              <a:moveTo>
                <a:pt x="0" y="0"/>
              </a:moveTo>
              <a:lnTo>
                <a:pt x="0" y="1235017"/>
              </a:lnTo>
              <a:lnTo>
                <a:pt x="4484476" y="1235017"/>
              </a:lnTo>
              <a:lnTo>
                <a:pt x="4484476" y="140086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5755FC2-DFCE-D145-8A4B-384F8C7011EE}">
      <dsp:nvSpPr>
        <dsp:cNvPr id="0" name=""/>
        <dsp:cNvSpPr/>
      </dsp:nvSpPr>
      <dsp:spPr>
        <a:xfrm>
          <a:off x="6299396" y="3130873"/>
          <a:ext cx="542295" cy="1278213"/>
        </a:xfrm>
        <a:custGeom>
          <a:avLst/>
          <a:gdLst/>
          <a:ahLst/>
          <a:cxnLst/>
          <a:rect l="0" t="0" r="0" b="0"/>
          <a:pathLst>
            <a:path>
              <a:moveTo>
                <a:pt x="0" y="0"/>
              </a:moveTo>
              <a:lnTo>
                <a:pt x="0" y="1278213"/>
              </a:lnTo>
              <a:lnTo>
                <a:pt x="542295" y="12782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C753A1-6781-3D48-95D9-C00ED3A8D78F}">
      <dsp:nvSpPr>
        <dsp:cNvPr id="0" name=""/>
        <dsp:cNvSpPr/>
      </dsp:nvSpPr>
      <dsp:spPr>
        <a:xfrm>
          <a:off x="5012717" y="569210"/>
          <a:ext cx="1918486" cy="1402169"/>
        </a:xfrm>
        <a:custGeom>
          <a:avLst/>
          <a:gdLst/>
          <a:ahLst/>
          <a:cxnLst/>
          <a:rect l="0" t="0" r="0" b="0"/>
          <a:pathLst>
            <a:path>
              <a:moveTo>
                <a:pt x="0" y="0"/>
              </a:moveTo>
              <a:lnTo>
                <a:pt x="0" y="1236320"/>
              </a:lnTo>
              <a:lnTo>
                <a:pt x="1918486" y="1236320"/>
              </a:lnTo>
              <a:lnTo>
                <a:pt x="1918486" y="1402169"/>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41D7FAD-1E41-A84D-8DF5-07BB8B4E818D}">
      <dsp:nvSpPr>
        <dsp:cNvPr id="0" name=""/>
        <dsp:cNvSpPr/>
      </dsp:nvSpPr>
      <dsp:spPr>
        <a:xfrm>
          <a:off x="3320046" y="2760334"/>
          <a:ext cx="472970" cy="2361103"/>
        </a:xfrm>
        <a:custGeom>
          <a:avLst/>
          <a:gdLst/>
          <a:ahLst/>
          <a:cxnLst/>
          <a:rect l="0" t="0" r="0" b="0"/>
          <a:pathLst>
            <a:path>
              <a:moveTo>
                <a:pt x="0" y="0"/>
              </a:moveTo>
              <a:lnTo>
                <a:pt x="0" y="2361103"/>
              </a:lnTo>
              <a:lnTo>
                <a:pt x="472970" y="236110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1D01378-92F4-2046-B875-86F639CF2C90}">
      <dsp:nvSpPr>
        <dsp:cNvPr id="0" name=""/>
        <dsp:cNvSpPr/>
      </dsp:nvSpPr>
      <dsp:spPr>
        <a:xfrm>
          <a:off x="3320046" y="2760334"/>
          <a:ext cx="310975" cy="897916"/>
        </a:xfrm>
        <a:custGeom>
          <a:avLst/>
          <a:gdLst/>
          <a:ahLst/>
          <a:cxnLst/>
          <a:rect l="0" t="0" r="0" b="0"/>
          <a:pathLst>
            <a:path>
              <a:moveTo>
                <a:pt x="0" y="0"/>
              </a:moveTo>
              <a:lnTo>
                <a:pt x="0" y="897916"/>
              </a:lnTo>
              <a:lnTo>
                <a:pt x="310975" y="89791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97C2A-E778-E043-ADFB-C20561F56E15}">
      <dsp:nvSpPr>
        <dsp:cNvPr id="0" name=""/>
        <dsp:cNvSpPr/>
      </dsp:nvSpPr>
      <dsp:spPr>
        <a:xfrm>
          <a:off x="3951853" y="569210"/>
          <a:ext cx="1060863" cy="1401364"/>
        </a:xfrm>
        <a:custGeom>
          <a:avLst/>
          <a:gdLst/>
          <a:ahLst/>
          <a:cxnLst/>
          <a:rect l="0" t="0" r="0" b="0"/>
          <a:pathLst>
            <a:path>
              <a:moveTo>
                <a:pt x="1060863" y="0"/>
              </a:moveTo>
              <a:lnTo>
                <a:pt x="1060863" y="1235515"/>
              </a:lnTo>
              <a:lnTo>
                <a:pt x="0" y="1235515"/>
              </a:lnTo>
              <a:lnTo>
                <a:pt x="0" y="140136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ABF6FB-CA90-5745-A7D7-1BF42AC30A20}">
      <dsp:nvSpPr>
        <dsp:cNvPr id="0" name=""/>
        <dsp:cNvSpPr/>
      </dsp:nvSpPr>
      <dsp:spPr>
        <a:xfrm>
          <a:off x="151811" y="2762158"/>
          <a:ext cx="91440" cy="2732222"/>
        </a:xfrm>
        <a:custGeom>
          <a:avLst/>
          <a:gdLst/>
          <a:ahLst/>
          <a:cxnLst/>
          <a:rect l="0" t="0" r="0" b="0"/>
          <a:pathLst>
            <a:path>
              <a:moveTo>
                <a:pt x="45720" y="0"/>
              </a:moveTo>
              <a:lnTo>
                <a:pt x="45720" y="2732222"/>
              </a:lnTo>
              <a:lnTo>
                <a:pt x="115137" y="273222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BB8AAA-CAF5-514D-9D63-D4A33B64F118}">
      <dsp:nvSpPr>
        <dsp:cNvPr id="0" name=""/>
        <dsp:cNvSpPr/>
      </dsp:nvSpPr>
      <dsp:spPr>
        <a:xfrm>
          <a:off x="197531" y="2762158"/>
          <a:ext cx="125568" cy="1075083"/>
        </a:xfrm>
        <a:custGeom>
          <a:avLst/>
          <a:gdLst/>
          <a:ahLst/>
          <a:cxnLst/>
          <a:rect l="0" t="0" r="0" b="0"/>
          <a:pathLst>
            <a:path>
              <a:moveTo>
                <a:pt x="0" y="0"/>
              </a:moveTo>
              <a:lnTo>
                <a:pt x="0" y="1075083"/>
              </a:lnTo>
              <a:lnTo>
                <a:pt x="125568" y="107508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F07527-6FE2-D74D-9599-5E404AEBD7CB}">
      <dsp:nvSpPr>
        <dsp:cNvPr id="0" name=""/>
        <dsp:cNvSpPr/>
      </dsp:nvSpPr>
      <dsp:spPr>
        <a:xfrm>
          <a:off x="987656" y="569210"/>
          <a:ext cx="4025060" cy="1403188"/>
        </a:xfrm>
        <a:custGeom>
          <a:avLst/>
          <a:gdLst/>
          <a:ahLst/>
          <a:cxnLst/>
          <a:rect l="0" t="0" r="0" b="0"/>
          <a:pathLst>
            <a:path>
              <a:moveTo>
                <a:pt x="4025060" y="0"/>
              </a:moveTo>
              <a:lnTo>
                <a:pt x="4025060" y="1237339"/>
              </a:lnTo>
              <a:lnTo>
                <a:pt x="0" y="1237339"/>
              </a:lnTo>
              <a:lnTo>
                <a:pt x="0" y="14031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272100-F581-9C4A-A305-4FFA4D5C02F0}">
      <dsp:nvSpPr>
        <dsp:cNvPr id="0" name=""/>
        <dsp:cNvSpPr/>
      </dsp:nvSpPr>
      <dsp:spPr>
        <a:xfrm>
          <a:off x="4222958" y="0"/>
          <a:ext cx="1579518" cy="569210"/>
        </a:xfrm>
        <a:prstGeom prst="rect">
          <a:avLst/>
        </a:prstGeom>
        <a:solidFill>
          <a:schemeClr val="tx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err="1"/>
            <a:t>Phyloseq</a:t>
          </a:r>
          <a:r>
            <a:rPr lang="en-US" sz="2000" b="1" kern="1200" dirty="0"/>
            <a:t> object</a:t>
          </a:r>
        </a:p>
      </dsp:txBody>
      <dsp:txXfrm>
        <a:off x="4222958" y="0"/>
        <a:ext cx="1579518" cy="569210"/>
      </dsp:txXfrm>
    </dsp:sp>
    <dsp:sp modelId="{1436AC12-6C59-9F4C-91FA-45D7F9579FED}">
      <dsp:nvSpPr>
        <dsp:cNvPr id="0" name=""/>
        <dsp:cNvSpPr/>
      </dsp:nvSpPr>
      <dsp:spPr>
        <a:xfrm>
          <a:off x="0" y="1972399"/>
          <a:ext cx="1975313" cy="789759"/>
        </a:xfrm>
        <a:prstGeom prst="rect">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Alpha-diversity</a:t>
          </a:r>
        </a:p>
      </dsp:txBody>
      <dsp:txXfrm>
        <a:off x="0" y="1972399"/>
        <a:ext cx="1975313" cy="789759"/>
      </dsp:txXfrm>
    </dsp:sp>
    <dsp:sp modelId="{469EC739-211B-344E-9B48-965C8BB8CAB6}">
      <dsp:nvSpPr>
        <dsp:cNvPr id="0" name=""/>
        <dsp:cNvSpPr/>
      </dsp:nvSpPr>
      <dsp:spPr>
        <a:xfrm>
          <a:off x="323100" y="3214753"/>
          <a:ext cx="1944244" cy="1244976"/>
        </a:xfrm>
        <a:prstGeom prst="rect">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linear modeling with repeated measures</a:t>
          </a:r>
        </a:p>
      </dsp:txBody>
      <dsp:txXfrm>
        <a:off x="323100" y="3214753"/>
        <a:ext cx="1944244" cy="1244976"/>
      </dsp:txXfrm>
    </dsp:sp>
    <dsp:sp modelId="{D3450669-BEDB-3B4E-A526-B833614E8C9E}">
      <dsp:nvSpPr>
        <dsp:cNvPr id="0" name=""/>
        <dsp:cNvSpPr/>
      </dsp:nvSpPr>
      <dsp:spPr>
        <a:xfrm>
          <a:off x="266948" y="4722001"/>
          <a:ext cx="2353323" cy="1544760"/>
        </a:xfrm>
        <a:prstGeom prst="rect">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Quantify differences in alpha-diversity over time compared to baseline and plot</a:t>
          </a:r>
        </a:p>
      </dsp:txBody>
      <dsp:txXfrm>
        <a:off x="266948" y="4722001"/>
        <a:ext cx="2353323" cy="1544760"/>
      </dsp:txXfrm>
    </dsp:sp>
    <dsp:sp modelId="{40E20038-4814-1C4A-ABB9-CB5C65367C8C}">
      <dsp:nvSpPr>
        <dsp:cNvPr id="0" name=""/>
        <dsp:cNvSpPr/>
      </dsp:nvSpPr>
      <dsp:spPr>
        <a:xfrm>
          <a:off x="3162094" y="1970575"/>
          <a:ext cx="1579518" cy="789759"/>
        </a:xfrm>
        <a:prstGeom prst="rect">
          <a:avLst/>
        </a:prstGeom>
        <a:solidFill>
          <a:schemeClr val="accent6">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Beta-diversity</a:t>
          </a:r>
        </a:p>
      </dsp:txBody>
      <dsp:txXfrm>
        <a:off x="3162094" y="1970575"/>
        <a:ext cx="1579518" cy="789759"/>
      </dsp:txXfrm>
    </dsp:sp>
    <dsp:sp modelId="{B445C177-BBA7-A742-9C81-0F3CE192AD24}">
      <dsp:nvSpPr>
        <dsp:cNvPr id="0" name=""/>
        <dsp:cNvSpPr/>
      </dsp:nvSpPr>
      <dsp:spPr>
        <a:xfrm>
          <a:off x="3631021" y="3033109"/>
          <a:ext cx="1825133" cy="1250283"/>
        </a:xfrm>
        <a:prstGeom prst="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Extract distances and plot over time</a:t>
          </a:r>
        </a:p>
      </dsp:txBody>
      <dsp:txXfrm>
        <a:off x="3631021" y="3033109"/>
        <a:ext cx="1825133" cy="1250283"/>
      </dsp:txXfrm>
    </dsp:sp>
    <dsp:sp modelId="{4D9F4783-0E44-5B4F-9C7C-6B69D98C65B5}">
      <dsp:nvSpPr>
        <dsp:cNvPr id="0" name=""/>
        <dsp:cNvSpPr/>
      </dsp:nvSpPr>
      <dsp:spPr>
        <a:xfrm>
          <a:off x="3793017" y="4726557"/>
          <a:ext cx="1579518" cy="789759"/>
        </a:xfrm>
        <a:prstGeom prst="rect">
          <a:avLst/>
        </a:prstGeom>
        <a:solidFill>
          <a:schemeClr val="accent6">
            <a:lumMod val="75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err="1">
              <a:solidFill>
                <a:schemeClr val="tx1"/>
              </a:solidFill>
            </a:rPr>
            <a:t>MVAbund</a:t>
          </a:r>
          <a:endParaRPr lang="en-US" sz="2900" kern="1200" dirty="0">
            <a:solidFill>
              <a:schemeClr val="tx1"/>
            </a:solidFill>
          </a:endParaRPr>
        </a:p>
      </dsp:txBody>
      <dsp:txXfrm>
        <a:off x="3793017" y="4726557"/>
        <a:ext cx="1579518" cy="789759"/>
      </dsp:txXfrm>
    </dsp:sp>
    <dsp:sp modelId="{38B330D4-76EF-634D-97EB-265B39CD4090}">
      <dsp:nvSpPr>
        <dsp:cNvPr id="0" name=""/>
        <dsp:cNvSpPr/>
      </dsp:nvSpPr>
      <dsp:spPr>
        <a:xfrm>
          <a:off x="6141444" y="1971380"/>
          <a:ext cx="1579518" cy="1159492"/>
        </a:xfrm>
        <a:prstGeom prst="rect">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Differential Abundance Analyses</a:t>
          </a:r>
        </a:p>
      </dsp:txBody>
      <dsp:txXfrm>
        <a:off x="6141444" y="1971380"/>
        <a:ext cx="1579518" cy="1159492"/>
      </dsp:txXfrm>
    </dsp:sp>
    <dsp:sp modelId="{FD6F960D-8896-6F45-B8B8-B112390A7A4C}">
      <dsp:nvSpPr>
        <dsp:cNvPr id="0" name=""/>
        <dsp:cNvSpPr/>
      </dsp:nvSpPr>
      <dsp:spPr>
        <a:xfrm>
          <a:off x="6841692" y="3813541"/>
          <a:ext cx="1579518" cy="1191090"/>
        </a:xfrm>
        <a:prstGeom prst="rect">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DESeq2 or corncob, repeated measures</a:t>
          </a:r>
        </a:p>
      </dsp:txBody>
      <dsp:txXfrm>
        <a:off x="6841692" y="3813541"/>
        <a:ext cx="1579518" cy="1191090"/>
      </dsp:txXfrm>
    </dsp:sp>
    <dsp:sp modelId="{4F8AF12D-80CE-DB4E-B903-54BCED29CA0F}">
      <dsp:nvSpPr>
        <dsp:cNvPr id="0" name=""/>
        <dsp:cNvSpPr/>
      </dsp:nvSpPr>
      <dsp:spPr>
        <a:xfrm>
          <a:off x="8707434" y="1970077"/>
          <a:ext cx="1579518" cy="789759"/>
        </a:xfrm>
        <a:prstGeom prst="rect">
          <a:avLst/>
        </a:prstGeom>
        <a:solidFill>
          <a:schemeClr val="accent3">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Network Analyses</a:t>
          </a:r>
        </a:p>
      </dsp:txBody>
      <dsp:txXfrm>
        <a:off x="8707434" y="1970077"/>
        <a:ext cx="1579518" cy="789759"/>
      </dsp:txXfrm>
    </dsp:sp>
    <dsp:sp modelId="{8E15BAB8-747C-2645-B824-D6CF39874BAB}">
      <dsp:nvSpPr>
        <dsp:cNvPr id="0" name=""/>
        <dsp:cNvSpPr/>
      </dsp:nvSpPr>
      <dsp:spPr>
        <a:xfrm>
          <a:off x="8870111" y="3066365"/>
          <a:ext cx="2580695" cy="1243436"/>
        </a:xfrm>
        <a:prstGeom prst="rect">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Linear mixed effect modeling with specific network properties </a:t>
          </a:r>
        </a:p>
      </dsp:txBody>
      <dsp:txXfrm>
        <a:off x="8870111" y="3066365"/>
        <a:ext cx="2580695" cy="1243436"/>
      </dsp:txXfrm>
    </dsp:sp>
    <dsp:sp modelId="{47F2A18F-F1E8-C34D-9E1E-5B8CF33F0230}">
      <dsp:nvSpPr>
        <dsp:cNvPr id="0" name=""/>
        <dsp:cNvSpPr/>
      </dsp:nvSpPr>
      <dsp:spPr>
        <a:xfrm>
          <a:off x="9295712" y="5196970"/>
          <a:ext cx="2155094" cy="878409"/>
        </a:xfrm>
        <a:prstGeom prst="rect">
          <a:avLst/>
        </a:prstGeom>
        <a:solidFill>
          <a:schemeClr val="accent3">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Plot network properties over time </a:t>
          </a:r>
        </a:p>
      </dsp:txBody>
      <dsp:txXfrm>
        <a:off x="9295712" y="5196970"/>
        <a:ext cx="2155094" cy="878409"/>
      </dsp:txXfrm>
    </dsp:sp>
    <dsp:sp modelId="{5775C4F1-BA22-6241-9571-E2CE2C9D259E}">
      <dsp:nvSpPr>
        <dsp:cNvPr id="0" name=""/>
        <dsp:cNvSpPr/>
      </dsp:nvSpPr>
      <dsp:spPr>
        <a:xfrm>
          <a:off x="1976393" y="840532"/>
          <a:ext cx="2885131" cy="585116"/>
        </a:xfrm>
        <a:prstGeom prst="rect">
          <a:avLst/>
        </a:prstGeom>
        <a:solidFill>
          <a:schemeClr val="tx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Bar chart/heat maps </a:t>
          </a:r>
        </a:p>
      </dsp:txBody>
      <dsp:txXfrm>
        <a:off x="1976393" y="840532"/>
        <a:ext cx="2885131" cy="585116"/>
      </dsp:txXfrm>
    </dsp:sp>
    <dsp:sp modelId="{31702F91-BE83-6B48-8E6E-22A93850ECD2}">
      <dsp:nvSpPr>
        <dsp:cNvPr id="0" name=""/>
        <dsp:cNvSpPr/>
      </dsp:nvSpPr>
      <dsp:spPr>
        <a:xfrm>
          <a:off x="5193224" y="857342"/>
          <a:ext cx="2535947" cy="561194"/>
        </a:xfrm>
        <a:prstGeom prst="rect">
          <a:avLst/>
        </a:prstGeom>
        <a:solidFill>
          <a:schemeClr val="tx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dirty="0"/>
            <a:t>Phylogenetic tree(?)</a:t>
          </a:r>
        </a:p>
      </dsp:txBody>
      <dsp:txXfrm>
        <a:off x="5193224" y="857342"/>
        <a:ext cx="2535947" cy="56119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26825C-477D-5E40-A3AE-1FDBD829EEB9}" type="datetimeFigureOut">
              <a:rPr lang="en-US" smtClean="0"/>
              <a:t>11/11/20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1546420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6825C-477D-5E40-A3AE-1FDBD829EEB9}" type="datetimeFigureOut">
              <a:rPr lang="en-US" smtClean="0"/>
              <a:t>11/11/20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1160840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6825C-477D-5E40-A3AE-1FDBD829EEB9}" type="datetimeFigureOut">
              <a:rPr lang="en-US" smtClean="0"/>
              <a:t>11/11/20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1414245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26825C-477D-5E40-A3AE-1FDBD829EEB9}" type="datetimeFigureOut">
              <a:rPr lang="en-US" smtClean="0"/>
              <a:t>11/11/20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1214385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26825C-477D-5E40-A3AE-1FDBD829EEB9}" type="datetimeFigureOut">
              <a:rPr lang="en-US" smtClean="0"/>
              <a:t>11/11/20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306967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26825C-477D-5E40-A3AE-1FDBD829EEB9}" type="datetimeFigureOut">
              <a:rPr lang="en-US" smtClean="0"/>
              <a:t>11/11/20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2067124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26825C-477D-5E40-A3AE-1FDBD829EEB9}" type="datetimeFigureOut">
              <a:rPr lang="en-US" smtClean="0"/>
              <a:t>11/11/20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4076256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26825C-477D-5E40-A3AE-1FDBD829EEB9}" type="datetimeFigureOut">
              <a:rPr lang="en-US" smtClean="0"/>
              <a:t>11/11/20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6410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26825C-477D-5E40-A3AE-1FDBD829EEB9}" type="datetimeFigureOut">
              <a:rPr lang="en-US" smtClean="0"/>
              <a:t>11/11/20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2169611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A26825C-477D-5E40-A3AE-1FDBD829EEB9}" type="datetimeFigureOut">
              <a:rPr lang="en-US" smtClean="0"/>
              <a:t>11/11/20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2560849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A26825C-477D-5E40-A3AE-1FDBD829EEB9}" type="datetimeFigureOut">
              <a:rPr lang="en-US" smtClean="0"/>
              <a:t>11/11/20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8D761E-5FBB-F44F-AB9A-FE2400D30FE9}" type="slidenum">
              <a:rPr lang="en-US" smtClean="0"/>
              <a:t>‹#›</a:t>
            </a:fld>
            <a:endParaRPr lang="en-US"/>
          </a:p>
        </p:txBody>
      </p:sp>
    </p:spTree>
    <p:extLst>
      <p:ext uri="{BB962C8B-B14F-4D97-AF65-F5344CB8AC3E}">
        <p14:creationId xmlns:p14="http://schemas.microsoft.com/office/powerpoint/2010/main" val="2889234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26825C-477D-5E40-A3AE-1FDBD829EEB9}" type="datetimeFigureOut">
              <a:rPr lang="en-US" smtClean="0"/>
              <a:t>11/11/20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8D761E-5FBB-F44F-AB9A-FE2400D30FE9}" type="slidenum">
              <a:rPr lang="en-US" smtClean="0"/>
              <a:t>‹#›</a:t>
            </a:fld>
            <a:endParaRPr lang="en-US"/>
          </a:p>
        </p:txBody>
      </p:sp>
    </p:spTree>
    <p:extLst>
      <p:ext uri="{BB962C8B-B14F-4D97-AF65-F5344CB8AC3E}">
        <p14:creationId xmlns:p14="http://schemas.microsoft.com/office/powerpoint/2010/main" val="184444124"/>
      </p:ext>
    </p:extLst>
  </p:cSld>
  <p:clrMap bg1="dk1" tx1="lt1" bg2="dk2" tx2="lt2" accent1="accent1" accent2="accent2" accent3="accent3" accent4="accent4" accent5="accent5" accent6="accent6" hlink="hlink" folHlink="folHlink"/>
  <p:sldLayoutIdLst>
    <p:sldLayoutId id="2147484049" r:id="rId1"/>
    <p:sldLayoutId id="2147484050" r:id="rId2"/>
    <p:sldLayoutId id="2147484051" r:id="rId3"/>
    <p:sldLayoutId id="2147484052" r:id="rId4"/>
    <p:sldLayoutId id="2147484053" r:id="rId5"/>
    <p:sldLayoutId id="2147484054" r:id="rId6"/>
    <p:sldLayoutId id="2147484055" r:id="rId7"/>
    <p:sldLayoutId id="2147484056" r:id="rId8"/>
    <p:sldLayoutId id="2147484057" r:id="rId9"/>
    <p:sldLayoutId id="2147484058" r:id="rId10"/>
    <p:sldLayoutId id="21474840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maracloutier.weebly.com/" TargetMode="External"/><Relationship Id="rId2" Type="http://schemas.openxmlformats.org/officeDocument/2006/relationships/hyperlink" Target="mailto:muc345@psu.edu" TargetMode="Externa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mailto:mvb10@psu.edu" TargetMode="Externa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stefpeschel/NetCoMi" TargetMode="External"/><Relationship Id="rId2" Type="http://schemas.openxmlformats.org/officeDocument/2006/relationships/hyperlink" Target="https://grunwaldlab.github.io/metacoder_documentation/example.html" TargetMode="External"/><Relationship Id="rId1" Type="http://schemas.openxmlformats.org/officeDocument/2006/relationships/slideLayout" Target="../slideLayouts/slideLayout2.xml"/><Relationship Id="rId4" Type="http://schemas.openxmlformats.org/officeDocument/2006/relationships/hyperlink" Target="https://github.com/zdk123/SpiecEasi"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3" Type="http://schemas.openxmlformats.org/officeDocument/2006/relationships/hyperlink" Target="https://www.nature.com/articles/s41598-020-63173-7#MOESM1"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12FA6-5A39-1042-A432-0B9917E98DE7}"/>
              </a:ext>
            </a:extLst>
          </p:cNvPr>
          <p:cNvSpPr>
            <a:spLocks noGrp="1"/>
          </p:cNvSpPr>
          <p:nvPr>
            <p:ph type="ctrTitle"/>
          </p:nvPr>
        </p:nvSpPr>
        <p:spPr/>
        <p:txBody>
          <a:bodyPr/>
          <a:lstStyle/>
          <a:p>
            <a:r>
              <a:rPr lang="en-US" b="1" dirty="0">
                <a:solidFill>
                  <a:schemeClr val="accent1">
                    <a:lumMod val="40000"/>
                    <a:lumOff val="60000"/>
                  </a:schemeClr>
                </a:solidFill>
              </a:rPr>
              <a:t>Amplicon Sequence Processing and Analysis in R</a:t>
            </a:r>
          </a:p>
        </p:txBody>
      </p:sp>
      <p:sp>
        <p:nvSpPr>
          <p:cNvPr id="3" name="Subtitle 2">
            <a:extLst>
              <a:ext uri="{FF2B5EF4-FFF2-40B4-BE49-F238E27FC236}">
                <a16:creationId xmlns:a16="http://schemas.microsoft.com/office/drawing/2014/main" id="{EA6E7E71-1181-5448-8C51-9E23314C54C1}"/>
              </a:ext>
            </a:extLst>
          </p:cNvPr>
          <p:cNvSpPr>
            <a:spLocks noGrp="1"/>
          </p:cNvSpPr>
          <p:nvPr>
            <p:ph type="subTitle" idx="1"/>
          </p:nvPr>
        </p:nvSpPr>
        <p:spPr>
          <a:xfrm>
            <a:off x="994611" y="3879830"/>
            <a:ext cx="9673389" cy="1655762"/>
          </a:xfrm>
        </p:spPr>
        <p:txBody>
          <a:bodyPr>
            <a:normAutofit/>
          </a:bodyPr>
          <a:lstStyle/>
          <a:p>
            <a:r>
              <a:rPr lang="en-US" b="1" dirty="0">
                <a:solidFill>
                  <a:schemeClr val="accent1">
                    <a:lumMod val="40000"/>
                    <a:lumOff val="60000"/>
                  </a:schemeClr>
                </a:solidFill>
              </a:rPr>
              <a:t>Mara Cloutier, </a:t>
            </a:r>
            <a:r>
              <a:rPr lang="en-US" b="1" dirty="0">
                <a:solidFill>
                  <a:schemeClr val="accent1">
                    <a:lumMod val="40000"/>
                    <a:lumOff val="60000"/>
                  </a:schemeClr>
                </a:solidFill>
                <a:hlinkClick r:id="rId2">
                  <a:extLst>
                    <a:ext uri="{A12FA001-AC4F-418D-AE19-62706E023703}">
                      <ahyp:hlinkClr xmlns:ahyp="http://schemas.microsoft.com/office/drawing/2018/hyperlinkcolor" val="tx"/>
                    </a:ext>
                  </a:extLst>
                </a:hlinkClick>
              </a:rPr>
              <a:t>muc345@psu.edu</a:t>
            </a:r>
            <a:r>
              <a:rPr lang="en-US" b="1" dirty="0">
                <a:solidFill>
                  <a:schemeClr val="accent1">
                    <a:lumMod val="40000"/>
                    <a:lumOff val="60000"/>
                  </a:schemeClr>
                </a:solidFill>
              </a:rPr>
              <a:t>, </a:t>
            </a:r>
            <a:r>
              <a:rPr lang="en-US" b="1" dirty="0">
                <a:solidFill>
                  <a:schemeClr val="accent1">
                    <a:lumMod val="40000"/>
                    <a:lumOff val="60000"/>
                  </a:schemeClr>
                </a:solidFill>
                <a:hlinkClick r:id="rId3">
                  <a:extLst>
                    <a:ext uri="{A12FA001-AC4F-418D-AE19-62706E023703}">
                      <ahyp:hlinkClr xmlns:ahyp="http://schemas.microsoft.com/office/drawing/2018/hyperlinkcolor" val="tx"/>
                    </a:ext>
                  </a:extLst>
                </a:hlinkClick>
              </a:rPr>
              <a:t>https://maracloutier.weebly.com</a:t>
            </a:r>
            <a:endParaRPr lang="en-US" b="1" dirty="0">
              <a:solidFill>
                <a:schemeClr val="accent1">
                  <a:lumMod val="40000"/>
                  <a:lumOff val="60000"/>
                </a:schemeClr>
              </a:solidFill>
            </a:endParaRPr>
          </a:p>
          <a:p>
            <a:r>
              <a:rPr lang="en-US" b="1" dirty="0">
                <a:solidFill>
                  <a:schemeClr val="accent1">
                    <a:lumMod val="40000"/>
                    <a:lumOff val="60000"/>
                  </a:schemeClr>
                </a:solidFill>
              </a:rPr>
              <a:t>twitter: @</a:t>
            </a:r>
            <a:r>
              <a:rPr lang="en-US" b="1" dirty="0" err="1">
                <a:solidFill>
                  <a:schemeClr val="accent1">
                    <a:lumMod val="40000"/>
                    <a:lumOff val="60000"/>
                  </a:schemeClr>
                </a:solidFill>
              </a:rPr>
              <a:t>MaraCloutier</a:t>
            </a:r>
            <a:endParaRPr lang="en-US" b="1" dirty="0">
              <a:solidFill>
                <a:schemeClr val="accent1">
                  <a:lumMod val="40000"/>
                  <a:lumOff val="60000"/>
                </a:schemeClr>
              </a:solidFill>
            </a:endParaRPr>
          </a:p>
          <a:p>
            <a:r>
              <a:rPr lang="en-US" b="1" dirty="0">
                <a:solidFill>
                  <a:schemeClr val="accent1">
                    <a:lumMod val="40000"/>
                    <a:lumOff val="60000"/>
                  </a:schemeClr>
                </a:solidFill>
              </a:rPr>
              <a:t>Mary Ann Bruns, </a:t>
            </a:r>
            <a:r>
              <a:rPr lang="en-US" b="1" dirty="0">
                <a:solidFill>
                  <a:schemeClr val="accent1">
                    <a:lumMod val="40000"/>
                    <a:lumOff val="60000"/>
                  </a:schemeClr>
                </a:solidFill>
                <a:hlinkClick r:id="rId4">
                  <a:extLst>
                    <a:ext uri="{A12FA001-AC4F-418D-AE19-62706E023703}">
                      <ahyp:hlinkClr xmlns:ahyp="http://schemas.microsoft.com/office/drawing/2018/hyperlinkcolor" val="tx"/>
                    </a:ext>
                  </a:extLst>
                </a:hlinkClick>
              </a:rPr>
              <a:t>mvb10@psu.edu</a:t>
            </a:r>
            <a:r>
              <a:rPr lang="en-US" b="1" dirty="0">
                <a:solidFill>
                  <a:schemeClr val="accent1">
                    <a:lumMod val="40000"/>
                    <a:lumOff val="60000"/>
                  </a:schemeClr>
                </a:solidFill>
              </a:rPr>
              <a:t>, https://</a:t>
            </a:r>
            <a:r>
              <a:rPr lang="en-US" b="1" dirty="0" err="1">
                <a:solidFill>
                  <a:schemeClr val="accent1">
                    <a:lumMod val="40000"/>
                    <a:lumOff val="60000"/>
                  </a:schemeClr>
                </a:solidFill>
              </a:rPr>
              <a:t>sites.psu.edu</a:t>
            </a:r>
            <a:r>
              <a:rPr lang="en-US" b="1" dirty="0">
                <a:solidFill>
                  <a:schemeClr val="accent1">
                    <a:lumMod val="40000"/>
                    <a:lumOff val="60000"/>
                  </a:schemeClr>
                </a:solidFill>
              </a:rPr>
              <a:t>/</a:t>
            </a:r>
            <a:r>
              <a:rPr lang="en-US" b="1" dirty="0" err="1">
                <a:solidFill>
                  <a:schemeClr val="accent1">
                    <a:lumMod val="40000"/>
                    <a:lumOff val="60000"/>
                  </a:schemeClr>
                </a:solidFill>
              </a:rPr>
              <a:t>soilmicrobiology</a:t>
            </a:r>
            <a:r>
              <a:rPr lang="en-US" b="1" dirty="0">
                <a:solidFill>
                  <a:schemeClr val="accent1">
                    <a:lumMod val="40000"/>
                    <a:lumOff val="60000"/>
                  </a:schemeClr>
                </a:solidFill>
              </a:rPr>
              <a:t>/</a:t>
            </a:r>
          </a:p>
        </p:txBody>
      </p:sp>
      <p:pic>
        <p:nvPicPr>
          <p:cNvPr id="5" name="Picture 4">
            <a:extLst>
              <a:ext uri="{FF2B5EF4-FFF2-40B4-BE49-F238E27FC236}">
                <a16:creationId xmlns:a16="http://schemas.microsoft.com/office/drawing/2014/main" id="{0488A974-3949-E041-948C-1F4C3A4631EB}"/>
              </a:ext>
            </a:extLst>
          </p:cNvPr>
          <p:cNvPicPr>
            <a:picLocks noChangeAspect="1"/>
          </p:cNvPicPr>
          <p:nvPr/>
        </p:nvPicPr>
        <p:blipFill>
          <a:blip r:embed="rId5"/>
          <a:stretch>
            <a:fillRect/>
          </a:stretch>
        </p:blipFill>
        <p:spPr>
          <a:xfrm>
            <a:off x="8694347" y="-60305"/>
            <a:ext cx="5689600" cy="1625600"/>
          </a:xfrm>
          <a:prstGeom prst="rect">
            <a:avLst/>
          </a:prstGeom>
        </p:spPr>
      </p:pic>
      <p:pic>
        <p:nvPicPr>
          <p:cNvPr id="6" name="Picture 2" descr="Nifa Logo - LogoDix">
            <a:extLst>
              <a:ext uri="{FF2B5EF4-FFF2-40B4-BE49-F238E27FC236}">
                <a16:creationId xmlns:a16="http://schemas.microsoft.com/office/drawing/2014/main" id="{F91912C1-972F-5D41-89D7-BE865E5F1B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2696" y="141183"/>
            <a:ext cx="1503829" cy="1222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1901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9D0BB234-2AC1-FE4E-8C55-05D253C34EF1}"/>
              </a:ext>
            </a:extLst>
          </p:cNvPr>
          <p:cNvGraphicFramePr/>
          <p:nvPr>
            <p:extLst>
              <p:ext uri="{D42A27DB-BD31-4B8C-83A1-F6EECF244321}">
                <p14:modId xmlns:p14="http://schemas.microsoft.com/office/powerpoint/2010/main" val="2905779021"/>
              </p:ext>
            </p:extLst>
          </p:nvPr>
        </p:nvGraphicFramePr>
        <p:xfrm>
          <a:off x="-173620" y="-1"/>
          <a:ext cx="12570106" cy="69563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4183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722B0-42F9-5244-B675-C2843D60D0DA}"/>
              </a:ext>
            </a:extLst>
          </p:cNvPr>
          <p:cNvSpPr>
            <a:spLocks noGrp="1"/>
          </p:cNvSpPr>
          <p:nvPr>
            <p:ph type="title"/>
          </p:nvPr>
        </p:nvSpPr>
        <p:spPr/>
        <p:txBody>
          <a:bodyPr/>
          <a:lstStyle/>
          <a:p>
            <a:r>
              <a:rPr lang="en-US" b="1" dirty="0">
                <a:solidFill>
                  <a:schemeClr val="accent1">
                    <a:lumMod val="60000"/>
                    <a:lumOff val="40000"/>
                  </a:schemeClr>
                </a:solidFill>
              </a:rPr>
              <a:t>Beta-Diversity</a:t>
            </a:r>
          </a:p>
        </p:txBody>
      </p:sp>
      <p:sp>
        <p:nvSpPr>
          <p:cNvPr id="3" name="Content Placeholder 2">
            <a:extLst>
              <a:ext uri="{FF2B5EF4-FFF2-40B4-BE49-F238E27FC236}">
                <a16:creationId xmlns:a16="http://schemas.microsoft.com/office/drawing/2014/main" id="{02BD3019-F534-7A48-8C78-96B801B0657A}"/>
              </a:ext>
            </a:extLst>
          </p:cNvPr>
          <p:cNvSpPr>
            <a:spLocks noGrp="1"/>
          </p:cNvSpPr>
          <p:nvPr>
            <p:ph idx="1"/>
          </p:nvPr>
        </p:nvSpPr>
        <p:spPr>
          <a:xfrm>
            <a:off x="529281" y="1837982"/>
            <a:ext cx="11353800" cy="4351338"/>
          </a:xfrm>
        </p:spPr>
        <p:txBody>
          <a:bodyPr>
            <a:normAutofit fontScale="92500" lnSpcReduction="20000"/>
          </a:bodyPr>
          <a:lstStyle/>
          <a:p>
            <a:r>
              <a:rPr lang="en-US" dirty="0">
                <a:solidFill>
                  <a:schemeClr val="accent1">
                    <a:lumMod val="60000"/>
                    <a:lumOff val="40000"/>
                  </a:schemeClr>
                </a:solidFill>
              </a:rPr>
              <a:t>Start with </a:t>
            </a:r>
            <a:r>
              <a:rPr lang="en-US" dirty="0" err="1">
                <a:solidFill>
                  <a:schemeClr val="accent1">
                    <a:lumMod val="60000"/>
                    <a:lumOff val="40000"/>
                  </a:schemeClr>
                </a:solidFill>
              </a:rPr>
              <a:t>PermDisp</a:t>
            </a:r>
            <a:endParaRPr lang="en-US" dirty="0">
              <a:solidFill>
                <a:schemeClr val="accent1">
                  <a:lumMod val="60000"/>
                  <a:lumOff val="40000"/>
                </a:schemeClr>
              </a:solidFill>
            </a:endParaRPr>
          </a:p>
          <a:p>
            <a:r>
              <a:rPr lang="en-US" dirty="0">
                <a:solidFill>
                  <a:schemeClr val="accent1">
                    <a:lumMod val="60000"/>
                    <a:lumOff val="40000"/>
                  </a:schemeClr>
                </a:solidFill>
              </a:rPr>
              <a:t> Only interested in one or two independent variables?</a:t>
            </a:r>
          </a:p>
          <a:p>
            <a:r>
              <a:rPr lang="en-US" dirty="0">
                <a:solidFill>
                  <a:schemeClr val="accent1">
                    <a:lumMod val="60000"/>
                    <a:lumOff val="40000"/>
                  </a:schemeClr>
                </a:solidFill>
              </a:rPr>
              <a:t>Run </a:t>
            </a:r>
            <a:r>
              <a:rPr lang="en-US" dirty="0" err="1">
                <a:solidFill>
                  <a:schemeClr val="accent1">
                    <a:lumMod val="60000"/>
                    <a:lumOff val="40000"/>
                  </a:schemeClr>
                </a:solidFill>
              </a:rPr>
              <a:t>Permanova</a:t>
            </a:r>
            <a:r>
              <a:rPr lang="en-US" dirty="0">
                <a:solidFill>
                  <a:schemeClr val="accent1">
                    <a:lumMod val="60000"/>
                    <a:lumOff val="40000"/>
                  </a:schemeClr>
                </a:solidFill>
              </a:rPr>
              <a:t> </a:t>
            </a:r>
          </a:p>
          <a:p>
            <a:endParaRPr lang="en-US" dirty="0">
              <a:solidFill>
                <a:schemeClr val="accent1">
                  <a:lumMod val="60000"/>
                  <a:lumOff val="40000"/>
                </a:schemeClr>
              </a:solidFill>
            </a:endParaRPr>
          </a:p>
          <a:p>
            <a:r>
              <a:rPr lang="en-US" dirty="0">
                <a:solidFill>
                  <a:schemeClr val="accent1">
                    <a:lumMod val="60000"/>
                    <a:lumOff val="40000"/>
                  </a:schemeClr>
                </a:solidFill>
              </a:rPr>
              <a:t>Interested in 2+ independent variables, consider running a </a:t>
            </a:r>
            <a:r>
              <a:rPr lang="en-US" dirty="0" err="1">
                <a:solidFill>
                  <a:schemeClr val="accent1">
                    <a:lumMod val="60000"/>
                    <a:lumOff val="40000"/>
                  </a:schemeClr>
                </a:solidFill>
              </a:rPr>
              <a:t>rda</a:t>
            </a:r>
            <a:r>
              <a:rPr lang="en-US" dirty="0">
                <a:solidFill>
                  <a:schemeClr val="accent1">
                    <a:lumMod val="60000"/>
                    <a:lumOff val="40000"/>
                  </a:schemeClr>
                </a:solidFill>
              </a:rPr>
              <a:t> coupled with selections to determine model with highest R2</a:t>
            </a:r>
          </a:p>
          <a:p>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&gt;rda.1 &lt;- </a:t>
            </a:r>
            <a:r>
              <a:rPr lang="en-US" dirty="0" err="1">
                <a:solidFill>
                  <a:schemeClr val="accent1">
                    <a:lumMod val="60000"/>
                    <a:lumOff val="40000"/>
                  </a:schemeClr>
                </a:solidFill>
              </a:rPr>
              <a:t>rda</a:t>
            </a:r>
            <a:r>
              <a:rPr lang="en-US" dirty="0">
                <a:solidFill>
                  <a:schemeClr val="accent1">
                    <a:lumMod val="60000"/>
                    <a:lumOff val="40000"/>
                  </a:schemeClr>
                </a:solidFill>
              </a:rPr>
              <a:t>(</a:t>
            </a:r>
            <a:r>
              <a:rPr lang="en-US" dirty="0" err="1">
                <a:solidFill>
                  <a:schemeClr val="accent1">
                    <a:lumMod val="60000"/>
                    <a:lumOff val="40000"/>
                  </a:schemeClr>
                </a:solidFill>
              </a:rPr>
              <a:t>asv.table</a:t>
            </a:r>
            <a:r>
              <a:rPr lang="en-US" dirty="0">
                <a:solidFill>
                  <a:schemeClr val="accent1">
                    <a:lumMod val="60000"/>
                    <a:lumOff val="40000"/>
                  </a:schemeClr>
                </a:solidFill>
              </a:rPr>
              <a:t> ~ DPPH + </a:t>
            </a:r>
            <a:r>
              <a:rPr lang="en-US" dirty="0" err="1">
                <a:solidFill>
                  <a:schemeClr val="accent1">
                    <a:lumMod val="60000"/>
                    <a:lumOff val="40000"/>
                  </a:schemeClr>
                </a:solidFill>
              </a:rPr>
              <a:t>Flavs</a:t>
            </a:r>
            <a:r>
              <a:rPr lang="en-US" dirty="0">
                <a:solidFill>
                  <a:schemeClr val="accent1">
                    <a:lumMod val="60000"/>
                    <a:lumOff val="40000"/>
                  </a:schemeClr>
                </a:solidFill>
              </a:rPr>
              <a:t> + </a:t>
            </a:r>
            <a:r>
              <a:rPr lang="en-US" dirty="0" err="1">
                <a:solidFill>
                  <a:schemeClr val="accent1">
                    <a:lumMod val="60000"/>
                    <a:lumOff val="40000"/>
                  </a:schemeClr>
                </a:solidFill>
              </a:rPr>
              <a:t>Total_Phenols</a:t>
            </a:r>
            <a:r>
              <a:rPr lang="en-US" dirty="0">
                <a:solidFill>
                  <a:schemeClr val="accent1">
                    <a:lumMod val="60000"/>
                    <a:lumOff val="40000"/>
                  </a:schemeClr>
                </a:solidFill>
              </a:rPr>
              <a:t> + Genotype, meta)</a:t>
            </a:r>
          </a:p>
          <a:p>
            <a:pPr marL="0" indent="0">
              <a:buNone/>
            </a:pPr>
            <a:r>
              <a:rPr lang="en-US" dirty="0">
                <a:solidFill>
                  <a:schemeClr val="accent1">
                    <a:lumMod val="60000"/>
                    <a:lumOff val="40000"/>
                  </a:schemeClr>
                </a:solidFill>
              </a:rPr>
              <a:t>&gt;rda.2 &lt;- ordiR2step(rda.1, scope = formula(rda.1), direction = “both”, </a:t>
            </a:r>
            <a:r>
              <a:rPr lang="en-US" dirty="0" err="1">
                <a:solidFill>
                  <a:schemeClr val="accent1">
                    <a:lumMod val="60000"/>
                    <a:lumOff val="40000"/>
                  </a:schemeClr>
                </a:solidFill>
              </a:rPr>
              <a:t>perm.max</a:t>
            </a:r>
            <a:r>
              <a:rPr lang="en-US" dirty="0">
                <a:solidFill>
                  <a:schemeClr val="accent1">
                    <a:lumMod val="60000"/>
                    <a:lumOff val="40000"/>
                  </a:schemeClr>
                </a:solidFill>
              </a:rPr>
              <a:t> = 100)</a:t>
            </a:r>
          </a:p>
          <a:p>
            <a:pPr marL="0" indent="0">
              <a:buNone/>
            </a:pPr>
            <a:r>
              <a:rPr lang="en-US" dirty="0">
                <a:solidFill>
                  <a:schemeClr val="accent1">
                    <a:lumMod val="60000"/>
                    <a:lumOff val="40000"/>
                  </a:schemeClr>
                </a:solidFill>
              </a:rPr>
              <a:t>&gt;rda.2$anova # provides a summary table of the different models</a:t>
            </a:r>
          </a:p>
        </p:txBody>
      </p:sp>
    </p:spTree>
    <p:extLst>
      <p:ext uri="{BB962C8B-B14F-4D97-AF65-F5344CB8AC3E}">
        <p14:creationId xmlns:p14="http://schemas.microsoft.com/office/powerpoint/2010/main" val="1294617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F18B9-8347-A748-93D3-D8F2195AB7B9}"/>
              </a:ext>
            </a:extLst>
          </p:cNvPr>
          <p:cNvSpPr>
            <a:spLocks noGrp="1"/>
          </p:cNvSpPr>
          <p:nvPr>
            <p:ph type="title"/>
          </p:nvPr>
        </p:nvSpPr>
        <p:spPr/>
        <p:txBody>
          <a:bodyPr/>
          <a:lstStyle/>
          <a:p>
            <a:r>
              <a:rPr lang="en-US" dirty="0" err="1">
                <a:solidFill>
                  <a:schemeClr val="accent1">
                    <a:lumMod val="60000"/>
                    <a:lumOff val="40000"/>
                  </a:schemeClr>
                </a:solidFill>
              </a:rPr>
              <a:t>MVAbund</a:t>
            </a:r>
            <a:r>
              <a:rPr lang="en-US" dirty="0">
                <a:solidFill>
                  <a:schemeClr val="accent1">
                    <a:lumMod val="60000"/>
                    <a:lumOff val="40000"/>
                  </a:schemeClr>
                </a:solidFill>
              </a:rPr>
              <a:t> ≠ PERMANOVA</a:t>
            </a:r>
          </a:p>
        </p:txBody>
      </p:sp>
      <p:sp>
        <p:nvSpPr>
          <p:cNvPr id="3" name="Content Placeholder 2">
            <a:extLst>
              <a:ext uri="{FF2B5EF4-FFF2-40B4-BE49-F238E27FC236}">
                <a16:creationId xmlns:a16="http://schemas.microsoft.com/office/drawing/2014/main" id="{B0CA5F3D-4135-BC4D-8F0C-9D898C50B5E1}"/>
              </a:ext>
            </a:extLst>
          </p:cNvPr>
          <p:cNvSpPr>
            <a:spLocks noGrp="1"/>
          </p:cNvSpPr>
          <p:nvPr>
            <p:ph idx="1"/>
          </p:nvPr>
        </p:nvSpPr>
        <p:spPr>
          <a:xfrm>
            <a:off x="838200" y="1690688"/>
            <a:ext cx="10515600" cy="4981961"/>
          </a:xfrm>
        </p:spPr>
        <p:txBody>
          <a:bodyPr>
            <a:normAutofit lnSpcReduction="10000"/>
          </a:bodyPr>
          <a:lstStyle/>
          <a:p>
            <a:pPr marL="0" indent="0">
              <a:buNone/>
            </a:pPr>
            <a:r>
              <a:rPr lang="en-US" dirty="0">
                <a:solidFill>
                  <a:schemeClr val="accent1">
                    <a:lumMod val="60000"/>
                    <a:lumOff val="40000"/>
                  </a:schemeClr>
                </a:solidFill>
              </a:rPr>
              <a:t>PERMANOVA is a distance-based analysis that assesses dissimilarities in ’groups’– </a:t>
            </a:r>
          </a:p>
          <a:p>
            <a:pPr marL="0" indent="0">
              <a:buNone/>
            </a:pPr>
            <a:r>
              <a:rPr lang="en-US" dirty="0" err="1">
                <a:solidFill>
                  <a:schemeClr val="accent1">
                    <a:lumMod val="60000"/>
                    <a:lumOff val="40000"/>
                  </a:schemeClr>
                </a:solidFill>
              </a:rPr>
              <a:t>MVAbund</a:t>
            </a:r>
            <a:r>
              <a:rPr lang="en-US" dirty="0">
                <a:solidFill>
                  <a:schemeClr val="accent1">
                    <a:lumMod val="60000"/>
                    <a:lumOff val="40000"/>
                  </a:schemeClr>
                </a:solidFill>
              </a:rPr>
              <a:t> (</a:t>
            </a:r>
            <a:r>
              <a:rPr lang="en-US" dirty="0" err="1">
                <a:solidFill>
                  <a:schemeClr val="accent1">
                    <a:lumMod val="60000"/>
                    <a:lumOff val="40000"/>
                  </a:schemeClr>
                </a:solidFill>
              </a:rPr>
              <a:t>manyglm</a:t>
            </a:r>
            <a:r>
              <a:rPr lang="en-US" dirty="0">
                <a:solidFill>
                  <a:schemeClr val="accent1">
                    <a:lumMod val="60000"/>
                    <a:lumOff val="40000"/>
                  </a:schemeClr>
                </a:solidFill>
              </a:rPr>
              <a:t>) – fits a generalized linear model to every taxa in the multivariate data </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Uses these models to determine if the predictor variable has an effect on species composition</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Can also determine what taxa differ by the predictor variable</a:t>
            </a:r>
          </a:p>
          <a:p>
            <a:pPr marL="0" indent="0">
              <a:buNone/>
            </a:pPr>
            <a:r>
              <a:rPr lang="en-US" dirty="0">
                <a:solidFill>
                  <a:schemeClr val="accent1">
                    <a:lumMod val="60000"/>
                    <a:lumOff val="40000"/>
                  </a:schemeClr>
                </a:solidFill>
              </a:rPr>
              <a:t>See this website for more detailed information and a quick tutorial:</a:t>
            </a:r>
          </a:p>
          <a:p>
            <a:pPr marL="0" indent="0">
              <a:buNone/>
            </a:pPr>
            <a:r>
              <a:rPr lang="en-US" dirty="0">
                <a:solidFill>
                  <a:schemeClr val="accent1">
                    <a:lumMod val="60000"/>
                    <a:lumOff val="40000"/>
                  </a:schemeClr>
                </a:solidFill>
              </a:rPr>
              <a:t>http://</a:t>
            </a:r>
            <a:r>
              <a:rPr lang="en-US" dirty="0" err="1">
                <a:solidFill>
                  <a:schemeClr val="accent1">
                    <a:lumMod val="60000"/>
                    <a:lumOff val="40000"/>
                  </a:schemeClr>
                </a:solidFill>
              </a:rPr>
              <a:t>environmentalcomputing.net</a:t>
            </a:r>
            <a:r>
              <a:rPr lang="en-US" dirty="0">
                <a:solidFill>
                  <a:schemeClr val="accent1">
                    <a:lumMod val="60000"/>
                    <a:lumOff val="40000"/>
                  </a:schemeClr>
                </a:solidFill>
              </a:rPr>
              <a:t>/introduction-to-</a:t>
            </a:r>
            <a:r>
              <a:rPr lang="en-US" dirty="0" err="1">
                <a:solidFill>
                  <a:schemeClr val="accent1">
                    <a:lumMod val="60000"/>
                    <a:lumOff val="40000"/>
                  </a:schemeClr>
                </a:solidFill>
              </a:rPr>
              <a:t>mvabund</a:t>
            </a:r>
            <a:r>
              <a:rPr lang="en-US" dirty="0">
                <a:solidFill>
                  <a:schemeClr val="accent1">
                    <a:lumMod val="60000"/>
                    <a:lumOff val="40000"/>
                  </a:schemeClr>
                </a:solidFill>
              </a:rPr>
              <a:t>/</a:t>
            </a:r>
          </a:p>
        </p:txBody>
      </p:sp>
    </p:spTree>
    <p:extLst>
      <p:ext uri="{BB962C8B-B14F-4D97-AF65-F5344CB8AC3E}">
        <p14:creationId xmlns:p14="http://schemas.microsoft.com/office/powerpoint/2010/main" val="2233306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6D4AB-A619-464A-ACEA-2B9797D72413}"/>
              </a:ext>
            </a:extLst>
          </p:cNvPr>
          <p:cNvSpPr>
            <a:spLocks noGrp="1"/>
          </p:cNvSpPr>
          <p:nvPr>
            <p:ph type="title"/>
          </p:nvPr>
        </p:nvSpPr>
        <p:spPr/>
        <p:txBody>
          <a:bodyPr/>
          <a:lstStyle/>
          <a:p>
            <a:r>
              <a:rPr lang="en-US" b="1" dirty="0">
                <a:solidFill>
                  <a:schemeClr val="accent1">
                    <a:lumMod val="60000"/>
                    <a:lumOff val="40000"/>
                  </a:schemeClr>
                </a:solidFill>
              </a:rPr>
              <a:t>Network Analyses, </a:t>
            </a:r>
            <a:r>
              <a:rPr lang="en-US" b="1" dirty="0" err="1">
                <a:solidFill>
                  <a:schemeClr val="accent1">
                    <a:lumMod val="60000"/>
                    <a:lumOff val="40000"/>
                  </a:schemeClr>
                </a:solidFill>
              </a:rPr>
              <a:t>sooo</a:t>
            </a:r>
            <a:r>
              <a:rPr lang="en-US" b="1" dirty="0">
                <a:solidFill>
                  <a:schemeClr val="accent1">
                    <a:lumMod val="60000"/>
                    <a:lumOff val="40000"/>
                  </a:schemeClr>
                </a:solidFill>
              </a:rPr>
              <a:t> many options </a:t>
            </a:r>
          </a:p>
        </p:txBody>
      </p:sp>
      <p:sp>
        <p:nvSpPr>
          <p:cNvPr id="3" name="Content Placeholder 2">
            <a:extLst>
              <a:ext uri="{FF2B5EF4-FFF2-40B4-BE49-F238E27FC236}">
                <a16:creationId xmlns:a16="http://schemas.microsoft.com/office/drawing/2014/main" id="{9D8B8F18-ED2F-1943-B390-59AFF489524C}"/>
              </a:ext>
            </a:extLst>
          </p:cNvPr>
          <p:cNvSpPr>
            <a:spLocks noGrp="1"/>
          </p:cNvSpPr>
          <p:nvPr>
            <p:ph idx="1"/>
          </p:nvPr>
        </p:nvSpPr>
        <p:spPr>
          <a:xfrm>
            <a:off x="475247" y="1600702"/>
            <a:ext cx="11241505" cy="4351338"/>
          </a:xfrm>
        </p:spPr>
        <p:txBody>
          <a:bodyPr/>
          <a:lstStyle/>
          <a:p>
            <a:pPr marL="0" indent="0">
              <a:buNone/>
            </a:pPr>
            <a:r>
              <a:rPr lang="en-US" dirty="0">
                <a:solidFill>
                  <a:schemeClr val="accent1">
                    <a:lumMod val="60000"/>
                    <a:lumOff val="40000"/>
                  </a:schemeClr>
                </a:solidFill>
              </a:rPr>
              <a:t>For detailed information on network analyses, what is calculated, and how you might want to perform different analyses and interpret the results, check out this book chapter: “Constructing and analyzing microbiome networks in R” – </a:t>
            </a:r>
            <a:r>
              <a:rPr lang="en-US" dirty="0" err="1">
                <a:solidFill>
                  <a:schemeClr val="accent1">
                    <a:lumMod val="60000"/>
                    <a:lumOff val="40000"/>
                  </a:schemeClr>
                </a:solidFill>
              </a:rPr>
              <a:t>Layeghifard</a:t>
            </a:r>
            <a:r>
              <a:rPr lang="en-US" dirty="0">
                <a:solidFill>
                  <a:schemeClr val="accent1">
                    <a:lumMod val="60000"/>
                    <a:lumOff val="40000"/>
                  </a:schemeClr>
                </a:solidFill>
              </a:rPr>
              <a:t> et al., 2018, </a:t>
            </a:r>
          </a:p>
          <a:p>
            <a:pPr marL="0" indent="0">
              <a:buNone/>
            </a:pPr>
            <a:r>
              <a:rPr lang="en-US" dirty="0">
                <a:solidFill>
                  <a:schemeClr val="accent1">
                    <a:lumMod val="60000"/>
                    <a:lumOff val="40000"/>
                  </a:schemeClr>
                </a:solidFill>
              </a:rPr>
              <a:t>Here are some links to tutorials on network analyses in R:</a:t>
            </a:r>
          </a:p>
          <a:p>
            <a:pPr marL="0" indent="0">
              <a:buNone/>
            </a:pPr>
            <a:r>
              <a:rPr lang="en-US" dirty="0">
                <a:solidFill>
                  <a:schemeClr val="accent1">
                    <a:lumMod val="60000"/>
                    <a:lumOff val="40000"/>
                  </a:schemeClr>
                </a:solidFill>
                <a:hlinkClick r:id="rId2"/>
              </a:rPr>
              <a:t>https://grunwaldlab.github.io/metacoder_documentation/example.html</a:t>
            </a: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hlinkClick r:id="rId3"/>
              </a:rPr>
              <a:t>https://github.com/stefpeschel/NetCoMi</a:t>
            </a: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hlinkClick r:id="rId4"/>
              </a:rPr>
              <a:t>https://github.com/zdk123/SpiecEasi</a:t>
            </a:r>
            <a:endParaRPr lang="en-US" dirty="0">
              <a:solidFill>
                <a:schemeClr val="accent1">
                  <a:lumMod val="60000"/>
                  <a:lumOff val="40000"/>
                </a:schemeClr>
              </a:solidFill>
            </a:endParaRPr>
          </a:p>
          <a:p>
            <a:pPr marL="0" indent="0">
              <a:buNone/>
            </a:pPr>
            <a:endParaRPr lang="en-US" dirty="0">
              <a:solidFill>
                <a:schemeClr val="accent1">
                  <a:lumMod val="60000"/>
                  <a:lumOff val="40000"/>
                </a:schemeClr>
              </a:solidFill>
            </a:endParaRPr>
          </a:p>
          <a:p>
            <a:pPr marL="0" indent="0">
              <a:buNone/>
            </a:pPr>
            <a:endParaRPr lang="en-US" dirty="0">
              <a:solidFill>
                <a:schemeClr val="accent1">
                  <a:lumMod val="60000"/>
                  <a:lumOff val="40000"/>
                </a:schemeClr>
              </a:solidFill>
            </a:endParaRPr>
          </a:p>
          <a:p>
            <a:pPr marL="0" indent="0">
              <a:buNone/>
            </a:pPr>
            <a:endParaRPr lang="en-US" dirty="0">
              <a:solidFill>
                <a:schemeClr val="accent1">
                  <a:lumMod val="60000"/>
                  <a:lumOff val="40000"/>
                </a:schemeClr>
              </a:solidFill>
            </a:endParaRPr>
          </a:p>
          <a:p>
            <a:pPr marL="0" indent="0">
              <a:buNone/>
            </a:pPr>
            <a:endParaRPr lang="en-US" b="1" dirty="0">
              <a:solidFill>
                <a:schemeClr val="accent1">
                  <a:lumMod val="60000"/>
                  <a:lumOff val="40000"/>
                </a:schemeClr>
              </a:solidFill>
            </a:endParaRPr>
          </a:p>
        </p:txBody>
      </p:sp>
    </p:spTree>
    <p:extLst>
      <p:ext uri="{BB962C8B-B14F-4D97-AF65-F5344CB8AC3E}">
        <p14:creationId xmlns:p14="http://schemas.microsoft.com/office/powerpoint/2010/main" val="1007024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DCBD0-F378-EA4A-8332-3A773D96CFA5}"/>
              </a:ext>
            </a:extLst>
          </p:cNvPr>
          <p:cNvSpPr>
            <a:spLocks noGrp="1"/>
          </p:cNvSpPr>
          <p:nvPr>
            <p:ph type="title"/>
          </p:nvPr>
        </p:nvSpPr>
        <p:spPr/>
        <p:txBody>
          <a:bodyPr/>
          <a:lstStyle/>
          <a:p>
            <a:r>
              <a:rPr lang="en-US" b="1" dirty="0">
                <a:solidFill>
                  <a:schemeClr val="accent1">
                    <a:lumMod val="60000"/>
                    <a:lumOff val="40000"/>
                  </a:schemeClr>
                </a:solidFill>
              </a:rPr>
              <a:t>Network Analyses, Taxa Correlations</a:t>
            </a:r>
          </a:p>
        </p:txBody>
      </p:sp>
      <p:pic>
        <p:nvPicPr>
          <p:cNvPr id="5" name="Content Placeholder 4">
            <a:extLst>
              <a:ext uri="{FF2B5EF4-FFF2-40B4-BE49-F238E27FC236}">
                <a16:creationId xmlns:a16="http://schemas.microsoft.com/office/drawing/2014/main" id="{25B520F5-3591-A248-B1FA-2FDDC5F1C9C1}"/>
              </a:ext>
            </a:extLst>
          </p:cNvPr>
          <p:cNvPicPr>
            <a:picLocks noGrp="1" noChangeAspect="1"/>
          </p:cNvPicPr>
          <p:nvPr>
            <p:ph idx="1"/>
          </p:nvPr>
        </p:nvPicPr>
        <p:blipFill rotWithShape="1">
          <a:blip r:embed="rId2"/>
          <a:srcRect l="6944" t="9724" r="9239" b="8224"/>
          <a:stretch/>
        </p:blipFill>
        <p:spPr>
          <a:xfrm>
            <a:off x="1662400" y="1405924"/>
            <a:ext cx="7920987" cy="4846320"/>
          </a:xfrm>
        </p:spPr>
      </p:pic>
      <p:sp>
        <p:nvSpPr>
          <p:cNvPr id="6" name="TextBox 5">
            <a:extLst>
              <a:ext uri="{FF2B5EF4-FFF2-40B4-BE49-F238E27FC236}">
                <a16:creationId xmlns:a16="http://schemas.microsoft.com/office/drawing/2014/main" id="{BAE08E41-BD7A-8A4E-8E55-443D544D1278}"/>
              </a:ext>
            </a:extLst>
          </p:cNvPr>
          <p:cNvSpPr txBox="1"/>
          <p:nvPr/>
        </p:nvSpPr>
        <p:spPr>
          <a:xfrm>
            <a:off x="1662400" y="6262042"/>
            <a:ext cx="4370120" cy="461665"/>
          </a:xfrm>
          <a:prstGeom prst="rect">
            <a:avLst/>
          </a:prstGeom>
          <a:noFill/>
        </p:spPr>
        <p:txBody>
          <a:bodyPr wrap="square" rtlCol="0">
            <a:spAutoFit/>
          </a:bodyPr>
          <a:lstStyle/>
          <a:p>
            <a:r>
              <a:rPr lang="en-US" sz="2400" b="1" dirty="0" err="1">
                <a:solidFill>
                  <a:schemeClr val="accent1">
                    <a:lumMod val="60000"/>
                    <a:lumOff val="40000"/>
                  </a:schemeClr>
                </a:solidFill>
              </a:rPr>
              <a:t>Peschel</a:t>
            </a:r>
            <a:r>
              <a:rPr lang="en-US" sz="2400" b="1" dirty="0">
                <a:solidFill>
                  <a:schemeClr val="accent1">
                    <a:lumMod val="60000"/>
                    <a:lumOff val="40000"/>
                  </a:schemeClr>
                </a:solidFill>
              </a:rPr>
              <a:t> et al., 2020, </a:t>
            </a:r>
            <a:r>
              <a:rPr lang="en-US" sz="2400" b="1" dirty="0" err="1">
                <a:solidFill>
                  <a:schemeClr val="accent1">
                    <a:lumMod val="60000"/>
                    <a:lumOff val="40000"/>
                  </a:schemeClr>
                </a:solidFill>
              </a:rPr>
              <a:t>bioRxiv</a:t>
            </a:r>
            <a:r>
              <a:rPr lang="en-US" sz="2400" b="1" dirty="0">
                <a:solidFill>
                  <a:schemeClr val="accent1">
                    <a:lumMod val="60000"/>
                    <a:lumOff val="40000"/>
                  </a:schemeClr>
                </a:solidFill>
              </a:rPr>
              <a:t> </a:t>
            </a:r>
          </a:p>
        </p:txBody>
      </p:sp>
    </p:spTree>
    <p:extLst>
      <p:ext uri="{BB962C8B-B14F-4D97-AF65-F5344CB8AC3E}">
        <p14:creationId xmlns:p14="http://schemas.microsoft.com/office/powerpoint/2010/main" val="3371778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8ECA0-78F8-034B-BDA3-B221AF7B2DE7}"/>
              </a:ext>
            </a:extLst>
          </p:cNvPr>
          <p:cNvSpPr>
            <a:spLocks noGrp="1"/>
          </p:cNvSpPr>
          <p:nvPr>
            <p:ph type="title"/>
          </p:nvPr>
        </p:nvSpPr>
        <p:spPr/>
        <p:txBody>
          <a:bodyPr/>
          <a:lstStyle/>
          <a:p>
            <a:r>
              <a:rPr lang="en-US" b="1" dirty="0">
                <a:solidFill>
                  <a:schemeClr val="accent1">
                    <a:lumMod val="60000"/>
                    <a:lumOff val="40000"/>
                  </a:schemeClr>
                </a:solidFill>
              </a:rPr>
              <a:t>Look at connectedness/centrality/number of HUB taxa</a:t>
            </a:r>
          </a:p>
        </p:txBody>
      </p:sp>
      <p:pic>
        <p:nvPicPr>
          <p:cNvPr id="2050" name="Picture 2" descr="Fig. 5">
            <a:extLst>
              <a:ext uri="{FF2B5EF4-FFF2-40B4-BE49-F238E27FC236}">
                <a16:creationId xmlns:a16="http://schemas.microsoft.com/office/drawing/2014/main" id="{34B508DA-CC45-2047-BBB0-48A50189A4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1520"/>
          <a:stretch/>
        </p:blipFill>
        <p:spPr bwMode="auto">
          <a:xfrm>
            <a:off x="1092614" y="1642022"/>
            <a:ext cx="9731587" cy="254465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274AD89-A654-9746-B7A8-27C1891244C2}"/>
              </a:ext>
            </a:extLst>
          </p:cNvPr>
          <p:cNvSpPr/>
          <p:nvPr/>
        </p:nvSpPr>
        <p:spPr>
          <a:xfrm>
            <a:off x="253285" y="4370280"/>
            <a:ext cx="11938715" cy="1754326"/>
          </a:xfrm>
          <a:prstGeom prst="rect">
            <a:avLst/>
          </a:prstGeom>
        </p:spPr>
        <p:txBody>
          <a:bodyPr wrap="square">
            <a:spAutoFit/>
          </a:bodyPr>
          <a:lstStyle/>
          <a:p>
            <a:r>
              <a:rPr lang="en-US" dirty="0">
                <a:solidFill>
                  <a:schemeClr val="accent1">
                    <a:lumMod val="60000"/>
                    <a:lumOff val="40000"/>
                  </a:schemeClr>
                </a:solidFill>
                <a:latin typeface="Georgia" panose="02040502050405020303" pitchFamily="18" charset="0"/>
              </a:rPr>
              <a:t>Bacterial co-occurrence networks constructed from ASV-level data corresponding to each combination of management system and soil compartment have different structural characteristics. Nodes indicate amplicon sequence variants (ASVs) and edges represent significant co-occurrence relationships (Spearman’s </a:t>
            </a:r>
            <a:r>
              <a:rPr lang="el-GR" i="1" dirty="0">
                <a:solidFill>
                  <a:schemeClr val="accent1">
                    <a:lumMod val="60000"/>
                    <a:lumOff val="40000"/>
                  </a:schemeClr>
                </a:solidFill>
                <a:latin typeface="Georgia" panose="02040502050405020303" pitchFamily="18" charset="0"/>
              </a:rPr>
              <a:t>ρ</a:t>
            </a:r>
            <a:r>
              <a:rPr lang="el-GR" dirty="0">
                <a:solidFill>
                  <a:schemeClr val="accent1">
                    <a:lumMod val="60000"/>
                    <a:lumOff val="40000"/>
                  </a:schemeClr>
                </a:solidFill>
                <a:latin typeface="Georgia" panose="02040502050405020303" pitchFamily="18" charset="0"/>
              </a:rPr>
              <a:t> &gt; 0.75 </a:t>
            </a:r>
            <a:r>
              <a:rPr lang="en-US" dirty="0">
                <a:solidFill>
                  <a:schemeClr val="accent1">
                    <a:lumMod val="60000"/>
                    <a:lumOff val="40000"/>
                  </a:schemeClr>
                </a:solidFill>
                <a:latin typeface="Georgia" panose="02040502050405020303" pitchFamily="18" charset="0"/>
              </a:rPr>
              <a:t>and </a:t>
            </a:r>
            <a:r>
              <a:rPr lang="en-US" i="1" dirty="0">
                <a:solidFill>
                  <a:schemeClr val="accent1">
                    <a:lumMod val="60000"/>
                    <a:lumOff val="40000"/>
                  </a:schemeClr>
                </a:solidFill>
                <a:latin typeface="Georgia" panose="02040502050405020303" pitchFamily="18" charset="0"/>
              </a:rPr>
              <a:t>p</a:t>
            </a:r>
            <a:r>
              <a:rPr lang="en-US" dirty="0">
                <a:solidFill>
                  <a:schemeClr val="accent1">
                    <a:lumMod val="60000"/>
                    <a:lumOff val="40000"/>
                  </a:schemeClr>
                </a:solidFill>
                <a:latin typeface="Georgia" panose="02040502050405020303" pitchFamily="18" charset="0"/>
              </a:rPr>
              <a:t> &lt; 0.05). *</a:t>
            </a:r>
            <a:r>
              <a:rPr lang="en-US" i="1" dirty="0">
                <a:solidFill>
                  <a:schemeClr val="accent1">
                    <a:lumMod val="60000"/>
                    <a:lumOff val="40000"/>
                  </a:schemeClr>
                </a:solidFill>
                <a:latin typeface="Georgia" panose="02040502050405020303" pitchFamily="18" charset="0"/>
              </a:rPr>
              <a:t>Conventional networks had more edges but the same number of nodes as compared to organic networks. Furthermore, while the rhizosphere network had fewer edges than the bulk soil network in the conventional system, the rhizosphere network had more edges than the bulk soil network in the organic system</a:t>
            </a:r>
            <a:r>
              <a:rPr lang="en-US" dirty="0">
                <a:solidFill>
                  <a:schemeClr val="accent1">
                    <a:lumMod val="60000"/>
                    <a:lumOff val="40000"/>
                  </a:schemeClr>
                </a:solidFill>
                <a:latin typeface="Georgia" panose="02040502050405020303" pitchFamily="18" charset="0"/>
              </a:rPr>
              <a:t>.* </a:t>
            </a:r>
            <a:endParaRPr lang="en-US" dirty="0">
              <a:solidFill>
                <a:schemeClr val="accent1">
                  <a:lumMod val="60000"/>
                  <a:lumOff val="40000"/>
                </a:schemeClr>
              </a:solidFill>
            </a:endParaRPr>
          </a:p>
        </p:txBody>
      </p:sp>
      <p:sp>
        <p:nvSpPr>
          <p:cNvPr id="6" name="TextBox 5">
            <a:extLst>
              <a:ext uri="{FF2B5EF4-FFF2-40B4-BE49-F238E27FC236}">
                <a16:creationId xmlns:a16="http://schemas.microsoft.com/office/drawing/2014/main" id="{8EF7E68F-4410-B046-98A0-708B361EC5CA}"/>
              </a:ext>
            </a:extLst>
          </p:cNvPr>
          <p:cNvSpPr txBox="1"/>
          <p:nvPr/>
        </p:nvSpPr>
        <p:spPr>
          <a:xfrm>
            <a:off x="253285" y="6308209"/>
            <a:ext cx="4370120" cy="461665"/>
          </a:xfrm>
          <a:prstGeom prst="rect">
            <a:avLst/>
          </a:prstGeom>
          <a:noFill/>
        </p:spPr>
        <p:txBody>
          <a:bodyPr wrap="square" rtlCol="0">
            <a:spAutoFit/>
          </a:bodyPr>
          <a:lstStyle/>
          <a:p>
            <a:r>
              <a:rPr lang="en-US" sz="2400" b="1" dirty="0">
                <a:solidFill>
                  <a:schemeClr val="accent1">
                    <a:lumMod val="60000"/>
                    <a:lumOff val="40000"/>
                  </a:schemeClr>
                </a:solidFill>
              </a:rPr>
              <a:t>Schmidt et al., 2019, Microbiome </a:t>
            </a:r>
          </a:p>
        </p:txBody>
      </p:sp>
    </p:spTree>
    <p:extLst>
      <p:ext uri="{BB962C8B-B14F-4D97-AF65-F5344CB8AC3E}">
        <p14:creationId xmlns:p14="http://schemas.microsoft.com/office/powerpoint/2010/main" val="760651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38B3-6C1F-8742-B8BD-D430932C180A}"/>
              </a:ext>
            </a:extLst>
          </p:cNvPr>
          <p:cNvSpPr>
            <a:spLocks noGrp="1"/>
          </p:cNvSpPr>
          <p:nvPr>
            <p:ph type="title"/>
          </p:nvPr>
        </p:nvSpPr>
        <p:spPr>
          <a:xfrm>
            <a:off x="838200" y="2766218"/>
            <a:ext cx="10515600" cy="1325563"/>
          </a:xfrm>
        </p:spPr>
        <p:txBody>
          <a:bodyPr>
            <a:normAutofit/>
          </a:bodyPr>
          <a:lstStyle/>
          <a:p>
            <a:pPr algn="ctr"/>
            <a:r>
              <a:rPr lang="en-US" b="1" dirty="0">
                <a:solidFill>
                  <a:schemeClr val="accent1">
                    <a:lumMod val="60000"/>
                    <a:lumOff val="40000"/>
                  </a:schemeClr>
                </a:solidFill>
              </a:rPr>
              <a:t>Incorporating Ancillary Variables</a:t>
            </a:r>
          </a:p>
        </p:txBody>
      </p:sp>
    </p:spTree>
    <p:extLst>
      <p:ext uri="{BB962C8B-B14F-4D97-AF65-F5344CB8AC3E}">
        <p14:creationId xmlns:p14="http://schemas.microsoft.com/office/powerpoint/2010/main" val="861281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9D0BB234-2AC1-FE4E-8C55-05D253C34EF1}"/>
              </a:ext>
            </a:extLst>
          </p:cNvPr>
          <p:cNvGraphicFramePr/>
          <p:nvPr>
            <p:extLst>
              <p:ext uri="{D42A27DB-BD31-4B8C-83A1-F6EECF244321}">
                <p14:modId xmlns:p14="http://schemas.microsoft.com/office/powerpoint/2010/main" val="2582078375"/>
              </p:ext>
            </p:extLst>
          </p:nvPr>
        </p:nvGraphicFramePr>
        <p:xfrm>
          <a:off x="-173620" y="-1"/>
          <a:ext cx="12570106" cy="69563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1478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908E0-E686-244A-B9E1-BAC07858E645}"/>
              </a:ext>
            </a:extLst>
          </p:cNvPr>
          <p:cNvSpPr>
            <a:spLocks noGrp="1"/>
          </p:cNvSpPr>
          <p:nvPr>
            <p:ph type="title"/>
          </p:nvPr>
        </p:nvSpPr>
        <p:spPr/>
        <p:txBody>
          <a:bodyPr/>
          <a:lstStyle/>
          <a:p>
            <a:endParaRPr lang="en-US"/>
          </a:p>
        </p:txBody>
      </p:sp>
      <p:pic>
        <p:nvPicPr>
          <p:cNvPr id="6146" name="Picture 2" descr="Figure 5">
            <a:extLst>
              <a:ext uri="{FF2B5EF4-FFF2-40B4-BE49-F238E27FC236}">
                <a16:creationId xmlns:a16="http://schemas.microsoft.com/office/drawing/2014/main" id="{8C53876A-A89D-FA4A-83A4-3160A70E62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5315"/>
          <a:stretch/>
        </p:blipFill>
        <p:spPr bwMode="auto">
          <a:xfrm>
            <a:off x="2808759" y="365125"/>
            <a:ext cx="5510213" cy="443607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2F983D6-D2D9-EC46-8878-AD2D4C54BCEE}"/>
              </a:ext>
            </a:extLst>
          </p:cNvPr>
          <p:cNvSpPr/>
          <p:nvPr/>
        </p:nvSpPr>
        <p:spPr>
          <a:xfrm>
            <a:off x="306859" y="4801201"/>
            <a:ext cx="11578282" cy="2123658"/>
          </a:xfrm>
          <a:prstGeom prst="rect">
            <a:avLst/>
          </a:prstGeom>
        </p:spPr>
        <p:txBody>
          <a:bodyPr wrap="square">
            <a:spAutoFit/>
          </a:bodyPr>
          <a:lstStyle/>
          <a:p>
            <a:r>
              <a:rPr lang="en-US" dirty="0">
                <a:solidFill>
                  <a:schemeClr val="accent1">
                    <a:lumMod val="60000"/>
                    <a:lumOff val="40000"/>
                  </a:schemeClr>
                </a:solidFill>
              </a:rPr>
              <a:t>Constrained ordination plots using CCA models of OTU groupings. Important environmental variables selected using forward and backwards selection. (Supplementary Table </a:t>
            </a:r>
            <a:r>
              <a:rPr lang="en-US" dirty="0">
                <a:solidFill>
                  <a:schemeClr val="accent1">
                    <a:lumMod val="60000"/>
                    <a:lumOff val="40000"/>
                  </a:schemeClr>
                </a:solidFill>
                <a:hlinkClick r:id="rId3">
                  <a:extLst>
                    <a:ext uri="{A12FA001-AC4F-418D-AE19-62706E023703}">
                      <ahyp:hlinkClr xmlns:ahyp="http://schemas.microsoft.com/office/drawing/2018/hyperlinkcolor" val="tx"/>
                    </a:ext>
                  </a:extLst>
                </a:hlinkClick>
              </a:rPr>
              <a:t>6</a:t>
            </a:r>
            <a:r>
              <a:rPr lang="en-US" dirty="0">
                <a:solidFill>
                  <a:schemeClr val="accent1">
                    <a:lumMod val="60000"/>
                    <a:lumOff val="40000"/>
                  </a:schemeClr>
                </a:solidFill>
              </a:rPr>
              <a:t>). Each model that significantly explained the species dispersion across the OTU groupings are denoted with an *. Lengths of each vector indicate the correlation between the variable and the ordination. Percentages next to CCA1/CCA2 represent the amount of inertia explained by the axes, while total constrained var represents the amount of inertia accounted for by the vectors (environmental variables).</a:t>
            </a:r>
          </a:p>
          <a:p>
            <a:endParaRPr lang="en-US" dirty="0">
              <a:solidFill>
                <a:schemeClr val="accent1">
                  <a:lumMod val="60000"/>
                  <a:lumOff val="40000"/>
                </a:schemeClr>
              </a:solidFill>
            </a:endParaRPr>
          </a:p>
          <a:p>
            <a:r>
              <a:rPr lang="en-US" sz="2400" dirty="0">
                <a:solidFill>
                  <a:schemeClr val="accent1">
                    <a:lumMod val="60000"/>
                    <a:lumOff val="40000"/>
                  </a:schemeClr>
                </a:solidFill>
              </a:rPr>
              <a:t>Cloutier et al., 2019, Scientific Reports</a:t>
            </a:r>
          </a:p>
        </p:txBody>
      </p:sp>
    </p:spTree>
    <p:extLst>
      <p:ext uri="{BB962C8B-B14F-4D97-AF65-F5344CB8AC3E}">
        <p14:creationId xmlns:p14="http://schemas.microsoft.com/office/powerpoint/2010/main" val="984381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0E7FF-340C-EE4D-BC95-A0ACEA22ECC7}"/>
              </a:ext>
            </a:extLst>
          </p:cNvPr>
          <p:cNvSpPr>
            <a:spLocks noGrp="1"/>
          </p:cNvSpPr>
          <p:nvPr>
            <p:ph type="title"/>
          </p:nvPr>
        </p:nvSpPr>
        <p:spPr>
          <a:xfrm>
            <a:off x="398307" y="381167"/>
            <a:ext cx="10515600" cy="1325563"/>
          </a:xfrm>
        </p:spPr>
        <p:txBody>
          <a:bodyPr/>
          <a:lstStyle/>
          <a:p>
            <a:r>
              <a:rPr lang="en-US" b="1" dirty="0">
                <a:solidFill>
                  <a:schemeClr val="accent1">
                    <a:lumMod val="60000"/>
                    <a:lumOff val="40000"/>
                  </a:schemeClr>
                </a:solidFill>
              </a:rPr>
              <a:t>RDA – Redundancy Analysis</a:t>
            </a:r>
          </a:p>
        </p:txBody>
      </p:sp>
      <p:pic>
        <p:nvPicPr>
          <p:cNvPr id="5" name="Content Placeholder 4">
            <a:extLst>
              <a:ext uri="{FF2B5EF4-FFF2-40B4-BE49-F238E27FC236}">
                <a16:creationId xmlns:a16="http://schemas.microsoft.com/office/drawing/2014/main" id="{9050001E-AB83-9C4D-AD7B-4523549A77E0}"/>
              </a:ext>
            </a:extLst>
          </p:cNvPr>
          <p:cNvPicPr>
            <a:picLocks noGrp="1" noChangeAspect="1"/>
          </p:cNvPicPr>
          <p:nvPr>
            <p:ph idx="1"/>
          </p:nvPr>
        </p:nvPicPr>
        <p:blipFill rotWithShape="1">
          <a:blip r:embed="rId2"/>
          <a:srcRect t="10396" r="12396"/>
          <a:stretch/>
        </p:blipFill>
        <p:spPr>
          <a:xfrm>
            <a:off x="6519144" y="1290420"/>
            <a:ext cx="5274549" cy="5394960"/>
          </a:xfrm>
        </p:spPr>
      </p:pic>
      <p:sp>
        <p:nvSpPr>
          <p:cNvPr id="6" name="Rectangle 5">
            <a:extLst>
              <a:ext uri="{FF2B5EF4-FFF2-40B4-BE49-F238E27FC236}">
                <a16:creationId xmlns:a16="http://schemas.microsoft.com/office/drawing/2014/main" id="{E2FC344D-996C-8540-A6CF-77CF017C2308}"/>
              </a:ext>
            </a:extLst>
          </p:cNvPr>
          <p:cNvSpPr/>
          <p:nvPr/>
        </p:nvSpPr>
        <p:spPr>
          <a:xfrm>
            <a:off x="194564" y="1897580"/>
            <a:ext cx="6029773" cy="3539430"/>
          </a:xfrm>
          <a:prstGeom prst="rect">
            <a:avLst/>
          </a:prstGeom>
        </p:spPr>
        <p:txBody>
          <a:bodyPr wrap="square">
            <a:spAutoFit/>
          </a:bodyPr>
          <a:lstStyle/>
          <a:p>
            <a:pPr marL="457200" indent="-457200">
              <a:buFont typeface="Arial" panose="020B0604020202020204" pitchFamily="34" charset="0"/>
              <a:buChar char="•"/>
            </a:pPr>
            <a:r>
              <a:rPr lang="en-US" sz="2800" dirty="0">
                <a:solidFill>
                  <a:schemeClr val="accent1">
                    <a:lumMod val="60000"/>
                    <a:lumOff val="40000"/>
                  </a:schemeClr>
                </a:solidFill>
              </a:rPr>
              <a:t>Similar to CCA but, how to decide?</a:t>
            </a:r>
          </a:p>
          <a:p>
            <a:pPr marL="457200" indent="-457200">
              <a:buFont typeface="Arial" panose="020B0604020202020204" pitchFamily="34" charset="0"/>
              <a:buChar char="•"/>
            </a:pPr>
            <a:r>
              <a:rPr lang="en-US" sz="2800" dirty="0">
                <a:solidFill>
                  <a:schemeClr val="accent1">
                    <a:lumMod val="60000"/>
                    <a:lumOff val="40000"/>
                  </a:schemeClr>
                </a:solidFill>
              </a:rPr>
              <a:t>Axis lengths!</a:t>
            </a:r>
          </a:p>
          <a:p>
            <a:pPr marL="457200" indent="-457200">
              <a:buFont typeface="Arial" panose="020B0604020202020204" pitchFamily="34" charset="0"/>
              <a:buChar char="•"/>
            </a:pPr>
            <a:r>
              <a:rPr lang="en-US" sz="2800" dirty="0">
                <a:solidFill>
                  <a:schemeClr val="accent1">
                    <a:lumMod val="60000"/>
                    <a:lumOff val="40000"/>
                  </a:schemeClr>
                </a:solidFill>
              </a:rPr>
              <a:t>If axis lengths are &lt; 4, then it is assumed to be a linear model and RDA is the best choice</a:t>
            </a:r>
          </a:p>
          <a:p>
            <a:pPr marL="457200" indent="-457200">
              <a:buFont typeface="Arial" panose="020B0604020202020204" pitchFamily="34" charset="0"/>
              <a:buChar char="•"/>
            </a:pPr>
            <a:r>
              <a:rPr lang="en-US" sz="2800" dirty="0">
                <a:solidFill>
                  <a:schemeClr val="accent1">
                    <a:lumMod val="60000"/>
                    <a:lumOff val="40000"/>
                  </a:schemeClr>
                </a:solidFill>
              </a:rPr>
              <a:t>If axis lengths &gt; 4, then it is assumed to be have a unimodal distribution and should use CCA</a:t>
            </a:r>
          </a:p>
        </p:txBody>
      </p:sp>
    </p:spTree>
    <p:extLst>
      <p:ext uri="{BB962C8B-B14F-4D97-AF65-F5344CB8AC3E}">
        <p14:creationId xmlns:p14="http://schemas.microsoft.com/office/powerpoint/2010/main" val="2666047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B15D4-AD40-5547-80F7-F1E4A3474B21}"/>
              </a:ext>
            </a:extLst>
          </p:cNvPr>
          <p:cNvSpPr>
            <a:spLocks noGrp="1"/>
          </p:cNvSpPr>
          <p:nvPr>
            <p:ph type="title"/>
          </p:nvPr>
        </p:nvSpPr>
        <p:spPr/>
        <p:txBody>
          <a:bodyPr/>
          <a:lstStyle/>
          <a:p>
            <a:r>
              <a:rPr lang="en-US" b="1" dirty="0">
                <a:solidFill>
                  <a:schemeClr val="accent1">
                    <a:lumMod val="60000"/>
                    <a:lumOff val="40000"/>
                  </a:schemeClr>
                </a:solidFill>
              </a:rPr>
              <a:t>DAWG – Data Analysis Working Group</a:t>
            </a:r>
          </a:p>
        </p:txBody>
      </p:sp>
      <p:pic>
        <p:nvPicPr>
          <p:cNvPr id="5" name="Content Placeholder 4">
            <a:extLst>
              <a:ext uri="{FF2B5EF4-FFF2-40B4-BE49-F238E27FC236}">
                <a16:creationId xmlns:a16="http://schemas.microsoft.com/office/drawing/2014/main" id="{E3B8E517-3311-A547-8195-6D7FC4A2A703}"/>
              </a:ext>
            </a:extLst>
          </p:cNvPr>
          <p:cNvPicPr>
            <a:picLocks noGrp="1" noChangeAspect="1"/>
          </p:cNvPicPr>
          <p:nvPr>
            <p:ph idx="1"/>
          </p:nvPr>
        </p:nvPicPr>
        <p:blipFill rotWithShape="1">
          <a:blip r:embed="rId2"/>
          <a:srcRect t="9658" r="40553" b="7374"/>
          <a:stretch/>
        </p:blipFill>
        <p:spPr>
          <a:xfrm>
            <a:off x="378995" y="1506311"/>
            <a:ext cx="5133407" cy="4477814"/>
          </a:xfrm>
        </p:spPr>
      </p:pic>
      <p:sp>
        <p:nvSpPr>
          <p:cNvPr id="6" name="Content Placeholder 2">
            <a:extLst>
              <a:ext uri="{FF2B5EF4-FFF2-40B4-BE49-F238E27FC236}">
                <a16:creationId xmlns:a16="http://schemas.microsoft.com/office/drawing/2014/main" id="{A8C2C4F5-529D-7B4D-85F0-2CD3F485A5D0}"/>
              </a:ext>
            </a:extLst>
          </p:cNvPr>
          <p:cNvSpPr txBox="1">
            <a:spLocks/>
          </p:cNvSpPr>
          <p:nvPr/>
        </p:nvSpPr>
        <p:spPr>
          <a:xfrm>
            <a:off x="5753033" y="1684047"/>
            <a:ext cx="630060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200" dirty="0">
                <a:solidFill>
                  <a:schemeClr val="accent1">
                    <a:lumMod val="40000"/>
                    <a:lumOff val="60000"/>
                  </a:schemeClr>
                </a:solidFill>
              </a:rPr>
              <a:t>Group of graduate students and post-docs aimed at:</a:t>
            </a:r>
          </a:p>
          <a:p>
            <a:pPr marL="0" indent="0">
              <a:buNone/>
            </a:pPr>
            <a:r>
              <a:rPr lang="en-US" sz="3200" dirty="0">
                <a:solidFill>
                  <a:schemeClr val="accent1">
                    <a:lumMod val="40000"/>
                    <a:lumOff val="60000"/>
                  </a:schemeClr>
                </a:solidFill>
              </a:rPr>
              <a:t>1. Analyzing HTS data for a professor/delivering publication ready analyses/figures</a:t>
            </a:r>
          </a:p>
          <a:p>
            <a:pPr marL="0" indent="0">
              <a:buNone/>
            </a:pPr>
            <a:r>
              <a:rPr lang="en-US" sz="3200" dirty="0">
                <a:solidFill>
                  <a:schemeClr val="accent1">
                    <a:lumMod val="40000"/>
                    <a:lumOff val="60000"/>
                  </a:schemeClr>
                </a:solidFill>
              </a:rPr>
              <a:t>2. Peer training- how to analyze HTS data through series of workshops</a:t>
            </a:r>
          </a:p>
          <a:p>
            <a:endParaRPr lang="en-US" sz="3200" dirty="0">
              <a:solidFill>
                <a:schemeClr val="accent1">
                  <a:lumMod val="40000"/>
                  <a:lumOff val="60000"/>
                </a:schemeClr>
              </a:solidFill>
            </a:endParaRPr>
          </a:p>
        </p:txBody>
      </p:sp>
    </p:spTree>
    <p:extLst>
      <p:ext uri="{BB962C8B-B14F-4D97-AF65-F5344CB8AC3E}">
        <p14:creationId xmlns:p14="http://schemas.microsoft.com/office/powerpoint/2010/main" val="1561498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A1ED1-4AAB-1B43-AA6C-B42783E87D18}"/>
              </a:ext>
            </a:extLst>
          </p:cNvPr>
          <p:cNvSpPr>
            <a:spLocks noGrp="1"/>
          </p:cNvSpPr>
          <p:nvPr>
            <p:ph type="title"/>
          </p:nvPr>
        </p:nvSpPr>
        <p:spPr>
          <a:xfrm>
            <a:off x="838200" y="0"/>
            <a:ext cx="10515600" cy="1325563"/>
          </a:xfrm>
        </p:spPr>
        <p:txBody>
          <a:bodyPr/>
          <a:lstStyle/>
          <a:p>
            <a:r>
              <a:rPr lang="en-US" b="1" dirty="0">
                <a:solidFill>
                  <a:schemeClr val="accent1">
                    <a:lumMod val="60000"/>
                    <a:lumOff val="40000"/>
                  </a:schemeClr>
                </a:solidFill>
              </a:rPr>
              <a:t>Checking for Axis lengths</a:t>
            </a:r>
          </a:p>
        </p:txBody>
      </p:sp>
      <p:sp>
        <p:nvSpPr>
          <p:cNvPr id="3" name="Content Placeholder 2">
            <a:extLst>
              <a:ext uri="{FF2B5EF4-FFF2-40B4-BE49-F238E27FC236}">
                <a16:creationId xmlns:a16="http://schemas.microsoft.com/office/drawing/2014/main" id="{17782DEA-AB55-1E46-9CE0-CC7F338DC736}"/>
              </a:ext>
            </a:extLst>
          </p:cNvPr>
          <p:cNvSpPr>
            <a:spLocks noGrp="1"/>
          </p:cNvSpPr>
          <p:nvPr>
            <p:ph idx="1"/>
          </p:nvPr>
        </p:nvSpPr>
        <p:spPr>
          <a:xfrm>
            <a:off x="340894" y="1071645"/>
            <a:ext cx="11129211" cy="5553743"/>
          </a:xfrm>
        </p:spPr>
        <p:txBody>
          <a:bodyPr>
            <a:normAutofit fontScale="92500" lnSpcReduction="10000"/>
          </a:bodyPr>
          <a:lstStyle/>
          <a:p>
            <a:pPr marL="0" indent="0">
              <a:buNone/>
            </a:pPr>
            <a:r>
              <a:rPr lang="en-US" dirty="0">
                <a:solidFill>
                  <a:schemeClr val="accent1">
                    <a:lumMod val="60000"/>
                    <a:lumOff val="40000"/>
                  </a:schemeClr>
                </a:solidFill>
                <a:cs typeface="Arial" panose="020B0604020202020204" pitchFamily="34" charset="0"/>
              </a:rPr>
              <a:t># using the vegan package</a:t>
            </a:r>
          </a:p>
          <a:p>
            <a:pPr marL="0" indent="0">
              <a:buNone/>
            </a:pPr>
            <a:r>
              <a:rPr lang="en-US" dirty="0">
                <a:solidFill>
                  <a:schemeClr val="accent1">
                    <a:lumMod val="60000"/>
                    <a:lumOff val="40000"/>
                  </a:schemeClr>
                </a:solidFill>
                <a:cs typeface="Arial" panose="020B0604020202020204" pitchFamily="34" charset="0"/>
              </a:rPr>
              <a:t>&gt;</a:t>
            </a:r>
            <a:r>
              <a:rPr lang="en-US" dirty="0" err="1">
                <a:solidFill>
                  <a:schemeClr val="accent1">
                    <a:lumMod val="60000"/>
                    <a:lumOff val="40000"/>
                  </a:schemeClr>
                </a:solidFill>
                <a:cs typeface="Arial" panose="020B0604020202020204" pitchFamily="34" charset="0"/>
              </a:rPr>
              <a:t>decorana</a:t>
            </a:r>
            <a:r>
              <a:rPr lang="en-US" dirty="0">
                <a:solidFill>
                  <a:schemeClr val="accent1">
                    <a:lumMod val="60000"/>
                    <a:lumOff val="40000"/>
                  </a:schemeClr>
                </a:solidFill>
                <a:cs typeface="Arial" panose="020B0604020202020204" pitchFamily="34" charset="0"/>
              </a:rPr>
              <a:t>(</a:t>
            </a:r>
            <a:r>
              <a:rPr lang="en-US" dirty="0" err="1">
                <a:solidFill>
                  <a:schemeClr val="accent1">
                    <a:lumMod val="60000"/>
                    <a:lumOff val="40000"/>
                  </a:schemeClr>
                </a:solidFill>
                <a:cs typeface="Arial" panose="020B0604020202020204" pitchFamily="34" charset="0"/>
              </a:rPr>
              <a:t>asv.table</a:t>
            </a:r>
            <a:r>
              <a:rPr lang="en-US" dirty="0">
                <a:solidFill>
                  <a:schemeClr val="accent1">
                    <a:lumMod val="60000"/>
                    <a:lumOff val="40000"/>
                  </a:schemeClr>
                </a:solidFill>
                <a:cs typeface="Arial" panose="020B0604020202020204" pitchFamily="34" charset="0"/>
              </a:rPr>
              <a:t>) # if longest axis(gradient) &gt;4, switch to CCA or transform with ‘Hellinger’</a:t>
            </a:r>
          </a:p>
          <a:p>
            <a:pPr marL="0" indent="0">
              <a:buNone/>
            </a:pPr>
            <a:r>
              <a:rPr lang="en-US" dirty="0">
                <a:solidFill>
                  <a:schemeClr val="accent1">
                    <a:lumMod val="60000"/>
                    <a:lumOff val="40000"/>
                  </a:schemeClr>
                </a:solidFill>
                <a:cs typeface="Arial" panose="020B0604020202020204" pitchFamily="34" charset="0"/>
              </a:rPr>
              <a:t># if you want to move forward with RDA and axis gradient is &gt; 4, use the following</a:t>
            </a:r>
          </a:p>
          <a:p>
            <a:pPr marL="0" indent="0">
              <a:buNone/>
            </a:pPr>
            <a:r>
              <a:rPr lang="en-US" dirty="0">
                <a:solidFill>
                  <a:schemeClr val="accent1">
                    <a:lumMod val="60000"/>
                    <a:lumOff val="40000"/>
                  </a:schemeClr>
                </a:solidFill>
                <a:cs typeface="Arial" panose="020B0604020202020204" pitchFamily="34" charset="0"/>
              </a:rPr>
              <a:t>&gt;</a:t>
            </a:r>
            <a:r>
              <a:rPr lang="en-US" dirty="0" err="1">
                <a:solidFill>
                  <a:schemeClr val="accent1">
                    <a:lumMod val="60000"/>
                    <a:lumOff val="40000"/>
                  </a:schemeClr>
                </a:solidFill>
                <a:cs typeface="Arial" panose="020B0604020202020204" pitchFamily="34" charset="0"/>
              </a:rPr>
              <a:t>asv.hell</a:t>
            </a:r>
            <a:r>
              <a:rPr lang="en-US" dirty="0">
                <a:solidFill>
                  <a:schemeClr val="accent1">
                    <a:lumMod val="60000"/>
                    <a:lumOff val="40000"/>
                  </a:schemeClr>
                </a:solidFill>
                <a:cs typeface="Arial" panose="020B0604020202020204" pitchFamily="34" charset="0"/>
              </a:rPr>
              <a:t> &lt;- </a:t>
            </a:r>
            <a:r>
              <a:rPr lang="en-US" dirty="0" err="1">
                <a:solidFill>
                  <a:schemeClr val="accent1">
                    <a:lumMod val="60000"/>
                    <a:lumOff val="40000"/>
                  </a:schemeClr>
                </a:solidFill>
                <a:cs typeface="Arial" panose="020B0604020202020204" pitchFamily="34" charset="0"/>
              </a:rPr>
              <a:t>decostand</a:t>
            </a:r>
            <a:r>
              <a:rPr lang="en-US" dirty="0">
                <a:solidFill>
                  <a:schemeClr val="accent1">
                    <a:lumMod val="60000"/>
                    <a:lumOff val="40000"/>
                  </a:schemeClr>
                </a:solidFill>
                <a:cs typeface="Arial" panose="020B0604020202020204" pitchFamily="34" charset="0"/>
              </a:rPr>
              <a:t>(</a:t>
            </a:r>
            <a:r>
              <a:rPr lang="en-US" dirty="0" err="1">
                <a:solidFill>
                  <a:schemeClr val="accent1">
                    <a:lumMod val="60000"/>
                    <a:lumOff val="40000"/>
                  </a:schemeClr>
                </a:solidFill>
                <a:cs typeface="Arial" panose="020B0604020202020204" pitchFamily="34" charset="0"/>
              </a:rPr>
              <a:t>asv.table</a:t>
            </a:r>
            <a:r>
              <a:rPr lang="en-US" dirty="0">
                <a:solidFill>
                  <a:schemeClr val="accent1">
                    <a:lumMod val="60000"/>
                    <a:lumOff val="40000"/>
                  </a:schemeClr>
                </a:solidFill>
                <a:cs typeface="Arial" panose="020B0604020202020204" pitchFamily="34" charset="0"/>
              </a:rPr>
              <a:t>, “hell”)</a:t>
            </a:r>
          </a:p>
          <a:p>
            <a:pPr marL="0" indent="0">
              <a:buNone/>
            </a:pPr>
            <a:r>
              <a:rPr lang="en-US" dirty="0">
                <a:solidFill>
                  <a:schemeClr val="accent1">
                    <a:lumMod val="60000"/>
                    <a:lumOff val="40000"/>
                  </a:schemeClr>
                </a:solidFill>
                <a:cs typeface="Arial" panose="020B0604020202020204" pitchFamily="34" charset="0"/>
              </a:rPr>
              <a:t>&gt;</a:t>
            </a:r>
            <a:r>
              <a:rPr lang="en-US" dirty="0" err="1">
                <a:solidFill>
                  <a:schemeClr val="accent1">
                    <a:lumMod val="60000"/>
                    <a:lumOff val="40000"/>
                  </a:schemeClr>
                </a:solidFill>
                <a:cs typeface="Arial" panose="020B0604020202020204" pitchFamily="34" charset="0"/>
              </a:rPr>
              <a:t>dbrda</a:t>
            </a:r>
            <a:r>
              <a:rPr lang="en-US" dirty="0">
                <a:solidFill>
                  <a:schemeClr val="accent1">
                    <a:lumMod val="60000"/>
                    <a:lumOff val="40000"/>
                  </a:schemeClr>
                </a:solidFill>
                <a:cs typeface="Arial" panose="020B0604020202020204" pitchFamily="34" charset="0"/>
              </a:rPr>
              <a:t> &lt;- </a:t>
            </a:r>
            <a:r>
              <a:rPr lang="en-US" dirty="0" err="1">
                <a:solidFill>
                  <a:schemeClr val="accent1">
                    <a:lumMod val="60000"/>
                    <a:lumOff val="40000"/>
                  </a:schemeClr>
                </a:solidFill>
                <a:cs typeface="Arial" panose="020B0604020202020204" pitchFamily="34" charset="0"/>
              </a:rPr>
              <a:t>rda</a:t>
            </a:r>
            <a:r>
              <a:rPr lang="en-US" dirty="0">
                <a:solidFill>
                  <a:schemeClr val="accent1">
                    <a:lumMod val="60000"/>
                    <a:lumOff val="40000"/>
                  </a:schemeClr>
                </a:solidFill>
                <a:cs typeface="Arial" panose="020B0604020202020204" pitchFamily="34" charset="0"/>
              </a:rPr>
              <a:t>(</a:t>
            </a:r>
            <a:r>
              <a:rPr lang="en-US" dirty="0" err="1">
                <a:solidFill>
                  <a:schemeClr val="accent1">
                    <a:lumMod val="60000"/>
                    <a:lumOff val="40000"/>
                  </a:schemeClr>
                </a:solidFill>
                <a:cs typeface="Arial" panose="020B0604020202020204" pitchFamily="34" charset="0"/>
              </a:rPr>
              <a:t>asv.hell</a:t>
            </a:r>
            <a:r>
              <a:rPr lang="en-US" dirty="0">
                <a:solidFill>
                  <a:schemeClr val="accent1">
                    <a:lumMod val="60000"/>
                    <a:lumOff val="40000"/>
                  </a:schemeClr>
                </a:solidFill>
                <a:cs typeface="Arial" panose="020B0604020202020204" pitchFamily="34" charset="0"/>
              </a:rPr>
              <a:t> ~ DPPH + </a:t>
            </a:r>
            <a:r>
              <a:rPr lang="en-US" dirty="0" err="1">
                <a:solidFill>
                  <a:schemeClr val="accent1">
                    <a:lumMod val="60000"/>
                    <a:lumOff val="40000"/>
                  </a:schemeClr>
                </a:solidFill>
                <a:cs typeface="Arial" panose="020B0604020202020204" pitchFamily="34" charset="0"/>
              </a:rPr>
              <a:t>Flavs</a:t>
            </a:r>
            <a:r>
              <a:rPr lang="en-US" dirty="0">
                <a:solidFill>
                  <a:schemeClr val="accent1">
                    <a:lumMod val="60000"/>
                    <a:lumOff val="40000"/>
                  </a:schemeClr>
                </a:solidFill>
                <a:cs typeface="Arial" panose="020B0604020202020204" pitchFamily="34" charset="0"/>
              </a:rPr>
              <a:t> + any other variables, meta, distance = ‘bray’, scale = TRUE, </a:t>
            </a:r>
            <a:r>
              <a:rPr lang="en-US" dirty="0" err="1">
                <a:solidFill>
                  <a:schemeClr val="accent1">
                    <a:lumMod val="60000"/>
                    <a:lumOff val="40000"/>
                  </a:schemeClr>
                </a:solidFill>
                <a:cs typeface="Arial" panose="020B0604020202020204" pitchFamily="34" charset="0"/>
              </a:rPr>
              <a:t>na</a:t>
            </a:r>
            <a:r>
              <a:rPr lang="en-US" dirty="0">
                <a:solidFill>
                  <a:schemeClr val="accent1">
                    <a:lumMod val="60000"/>
                    <a:lumOff val="40000"/>
                  </a:schemeClr>
                </a:solidFill>
                <a:cs typeface="Arial" panose="020B0604020202020204" pitchFamily="34" charset="0"/>
              </a:rPr>
              <a:t> = </a:t>
            </a:r>
            <a:r>
              <a:rPr lang="en-US" dirty="0" err="1">
                <a:solidFill>
                  <a:schemeClr val="accent1">
                    <a:lumMod val="60000"/>
                    <a:lumOff val="40000"/>
                  </a:schemeClr>
                </a:solidFill>
                <a:cs typeface="Arial" panose="020B0604020202020204" pitchFamily="34" charset="0"/>
              </a:rPr>
              <a:t>na.omit</a:t>
            </a:r>
            <a:r>
              <a:rPr lang="en-US" dirty="0">
                <a:solidFill>
                  <a:schemeClr val="accent1">
                    <a:lumMod val="60000"/>
                    <a:lumOff val="40000"/>
                  </a:schemeClr>
                </a:solidFill>
                <a:cs typeface="Arial" panose="020B0604020202020204" pitchFamily="34" charset="0"/>
              </a:rPr>
              <a:t>)</a:t>
            </a:r>
          </a:p>
          <a:p>
            <a:pPr marL="0" indent="0">
              <a:buNone/>
            </a:pPr>
            <a:r>
              <a:rPr lang="en-US" dirty="0">
                <a:solidFill>
                  <a:schemeClr val="accent1">
                    <a:lumMod val="60000"/>
                    <a:lumOff val="40000"/>
                  </a:schemeClr>
                </a:solidFill>
                <a:cs typeface="Arial" panose="020B0604020202020204" pitchFamily="34" charset="0"/>
              </a:rPr>
              <a:t># fit the vectors (ancillary variables)</a:t>
            </a:r>
          </a:p>
          <a:p>
            <a:pPr marL="0" indent="0">
              <a:buNone/>
            </a:pPr>
            <a:r>
              <a:rPr lang="en-US" dirty="0">
                <a:solidFill>
                  <a:schemeClr val="accent1">
                    <a:lumMod val="60000"/>
                    <a:lumOff val="40000"/>
                  </a:schemeClr>
                </a:solidFill>
                <a:cs typeface="Arial" panose="020B0604020202020204" pitchFamily="34" charset="0"/>
              </a:rPr>
              <a:t># looks for correlations between community dissimilarities and the ancillary data</a:t>
            </a:r>
          </a:p>
          <a:p>
            <a:pPr marL="0" indent="0">
              <a:buNone/>
            </a:pPr>
            <a:r>
              <a:rPr lang="en-US" dirty="0">
                <a:solidFill>
                  <a:schemeClr val="accent1">
                    <a:lumMod val="60000"/>
                    <a:lumOff val="40000"/>
                  </a:schemeClr>
                </a:solidFill>
                <a:cs typeface="Arial" panose="020B0604020202020204" pitchFamily="34" charset="0"/>
              </a:rPr>
              <a:t>&gt;</a:t>
            </a:r>
            <a:r>
              <a:rPr lang="en-US" dirty="0" err="1">
                <a:solidFill>
                  <a:schemeClr val="accent1">
                    <a:lumMod val="60000"/>
                    <a:lumOff val="40000"/>
                  </a:schemeClr>
                </a:solidFill>
                <a:cs typeface="Arial" panose="020B0604020202020204" pitchFamily="34" charset="0"/>
              </a:rPr>
              <a:t>vf</a:t>
            </a:r>
            <a:r>
              <a:rPr lang="en-US" dirty="0">
                <a:solidFill>
                  <a:schemeClr val="accent1">
                    <a:lumMod val="60000"/>
                    <a:lumOff val="40000"/>
                  </a:schemeClr>
                </a:solidFill>
                <a:cs typeface="Arial" panose="020B0604020202020204" pitchFamily="34" charset="0"/>
              </a:rPr>
              <a:t> &lt;- </a:t>
            </a:r>
            <a:r>
              <a:rPr lang="en-US" dirty="0" err="1">
                <a:solidFill>
                  <a:schemeClr val="accent1">
                    <a:lumMod val="60000"/>
                    <a:lumOff val="40000"/>
                  </a:schemeClr>
                </a:solidFill>
                <a:cs typeface="Arial" panose="020B0604020202020204" pitchFamily="34" charset="0"/>
              </a:rPr>
              <a:t>envfit</a:t>
            </a:r>
            <a:r>
              <a:rPr lang="en-US" dirty="0">
                <a:solidFill>
                  <a:schemeClr val="accent1">
                    <a:lumMod val="60000"/>
                    <a:lumOff val="40000"/>
                  </a:schemeClr>
                </a:solidFill>
                <a:cs typeface="Arial" panose="020B0604020202020204" pitchFamily="34" charset="0"/>
              </a:rPr>
              <a:t>(</a:t>
            </a:r>
            <a:r>
              <a:rPr lang="en-US" dirty="0" err="1">
                <a:solidFill>
                  <a:schemeClr val="accent1">
                    <a:lumMod val="60000"/>
                    <a:lumOff val="40000"/>
                  </a:schemeClr>
                </a:solidFill>
                <a:cs typeface="Arial" panose="020B0604020202020204" pitchFamily="34" charset="0"/>
              </a:rPr>
              <a:t>dbrda</a:t>
            </a:r>
            <a:r>
              <a:rPr lang="en-US" dirty="0">
                <a:solidFill>
                  <a:schemeClr val="accent1">
                    <a:lumMod val="60000"/>
                    <a:lumOff val="40000"/>
                  </a:schemeClr>
                </a:solidFill>
                <a:cs typeface="Arial" panose="020B0604020202020204" pitchFamily="34" charset="0"/>
              </a:rPr>
              <a:t>, meta, permutations = 999, </a:t>
            </a:r>
            <a:r>
              <a:rPr lang="en-US" dirty="0" err="1">
                <a:solidFill>
                  <a:schemeClr val="accent1">
                    <a:lumMod val="60000"/>
                    <a:lumOff val="40000"/>
                  </a:schemeClr>
                </a:solidFill>
                <a:cs typeface="Arial" panose="020B0604020202020204" pitchFamily="34" charset="0"/>
              </a:rPr>
              <a:t>na.rm</a:t>
            </a:r>
            <a:r>
              <a:rPr lang="en-US" dirty="0">
                <a:solidFill>
                  <a:schemeClr val="accent1">
                    <a:lumMod val="60000"/>
                    <a:lumOff val="40000"/>
                  </a:schemeClr>
                </a:solidFill>
                <a:cs typeface="Arial" panose="020B0604020202020204" pitchFamily="34" charset="0"/>
              </a:rPr>
              <a:t> = TRUE)</a:t>
            </a:r>
          </a:p>
          <a:p>
            <a:pPr marL="0" indent="0">
              <a:buNone/>
            </a:pPr>
            <a:r>
              <a:rPr lang="en-US" dirty="0">
                <a:solidFill>
                  <a:schemeClr val="accent1">
                    <a:lumMod val="60000"/>
                    <a:lumOff val="40000"/>
                  </a:schemeClr>
                </a:solidFill>
                <a:cs typeface="Arial" panose="020B0604020202020204" pitchFamily="34" charset="0"/>
              </a:rPr>
              <a:t># check to see which variables are significantly correlated with the ordination</a:t>
            </a:r>
          </a:p>
          <a:p>
            <a:pPr marL="0" indent="0">
              <a:buNone/>
            </a:pPr>
            <a:r>
              <a:rPr lang="en-US" dirty="0">
                <a:solidFill>
                  <a:schemeClr val="accent1">
                    <a:lumMod val="60000"/>
                    <a:lumOff val="40000"/>
                  </a:schemeClr>
                </a:solidFill>
                <a:cs typeface="Arial" panose="020B0604020202020204" pitchFamily="34" charset="0"/>
              </a:rPr>
              <a:t>&gt;</a:t>
            </a:r>
            <a:r>
              <a:rPr lang="en-US" dirty="0" err="1">
                <a:solidFill>
                  <a:schemeClr val="accent1">
                    <a:lumMod val="60000"/>
                    <a:lumOff val="40000"/>
                  </a:schemeClr>
                </a:solidFill>
                <a:cs typeface="Arial" panose="020B0604020202020204" pitchFamily="34" charset="0"/>
              </a:rPr>
              <a:t>vf</a:t>
            </a:r>
            <a:endParaRPr lang="en-US" dirty="0">
              <a:solidFill>
                <a:schemeClr val="accent1">
                  <a:lumMod val="60000"/>
                  <a:lumOff val="40000"/>
                </a:schemeClr>
              </a:solidFill>
              <a:cs typeface="Arial" panose="020B0604020202020204" pitchFamily="34" charset="0"/>
            </a:endParaRPr>
          </a:p>
          <a:p>
            <a:pPr marL="0" indent="0">
              <a:buNone/>
            </a:pPr>
            <a:r>
              <a:rPr lang="en-US" dirty="0">
                <a:solidFill>
                  <a:schemeClr val="accent1">
                    <a:lumMod val="60000"/>
                    <a:lumOff val="40000"/>
                  </a:schemeClr>
                </a:solidFill>
                <a:cs typeface="Arial" panose="020B0604020202020204" pitchFamily="34" charset="0"/>
              </a:rPr>
              <a:t>&gt;plot(</a:t>
            </a:r>
            <a:r>
              <a:rPr lang="en-US" dirty="0" err="1">
                <a:solidFill>
                  <a:schemeClr val="accent1">
                    <a:lumMod val="60000"/>
                    <a:lumOff val="40000"/>
                  </a:schemeClr>
                </a:solidFill>
                <a:cs typeface="Arial" panose="020B0604020202020204" pitchFamily="34" charset="0"/>
              </a:rPr>
              <a:t>dbrda</a:t>
            </a:r>
            <a:r>
              <a:rPr lang="en-US" dirty="0">
                <a:solidFill>
                  <a:schemeClr val="accent1">
                    <a:lumMod val="60000"/>
                    <a:lumOff val="40000"/>
                  </a:schemeClr>
                </a:solidFill>
                <a:cs typeface="Arial" panose="020B0604020202020204" pitchFamily="34" charset="0"/>
              </a:rPr>
              <a:t>)</a:t>
            </a:r>
          </a:p>
          <a:p>
            <a:pPr marL="0" indent="0">
              <a:buNone/>
            </a:pPr>
            <a:endParaRPr lang="en-US" b="1" dirty="0">
              <a:solidFill>
                <a:schemeClr val="accent1">
                  <a:lumMod val="60000"/>
                  <a:lumOff val="40000"/>
                </a:schemeClr>
              </a:solidFill>
              <a:cs typeface="Arial" panose="020B0604020202020204" pitchFamily="34" charset="0"/>
            </a:endParaRPr>
          </a:p>
          <a:p>
            <a:pPr marL="0" indent="0">
              <a:buNone/>
            </a:pPr>
            <a:endParaRPr lang="en-US" b="1" dirty="0">
              <a:solidFill>
                <a:schemeClr val="accent1">
                  <a:lumMod val="60000"/>
                  <a:lumOff val="40000"/>
                </a:schemeClr>
              </a:solidFill>
              <a:cs typeface="Arial" panose="020B0604020202020204" pitchFamily="34" charset="0"/>
            </a:endParaRPr>
          </a:p>
        </p:txBody>
      </p:sp>
    </p:spTree>
    <p:extLst>
      <p:ext uri="{BB962C8B-B14F-4D97-AF65-F5344CB8AC3E}">
        <p14:creationId xmlns:p14="http://schemas.microsoft.com/office/powerpoint/2010/main" val="3934078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2A53-D45C-DD49-B47C-99420255E833}"/>
              </a:ext>
            </a:extLst>
          </p:cNvPr>
          <p:cNvSpPr>
            <a:spLocks noGrp="1"/>
          </p:cNvSpPr>
          <p:nvPr>
            <p:ph type="title"/>
          </p:nvPr>
        </p:nvSpPr>
        <p:spPr/>
        <p:txBody>
          <a:bodyPr/>
          <a:lstStyle/>
          <a:p>
            <a:r>
              <a:rPr lang="en-US" b="1" dirty="0">
                <a:solidFill>
                  <a:schemeClr val="accent1">
                    <a:lumMod val="60000"/>
                    <a:lumOff val="40000"/>
                  </a:schemeClr>
                </a:solidFill>
              </a:rPr>
              <a:t>Mantel Tests: Regression of two distance matrices</a:t>
            </a:r>
          </a:p>
        </p:txBody>
      </p:sp>
      <p:pic>
        <p:nvPicPr>
          <p:cNvPr id="4098" name="Picture 2" descr="figure3">
            <a:extLst>
              <a:ext uri="{FF2B5EF4-FFF2-40B4-BE49-F238E27FC236}">
                <a16:creationId xmlns:a16="http://schemas.microsoft.com/office/drawing/2014/main" id="{1ECDF27D-24B4-E840-98B6-5E150B8553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3656"/>
          <a:stretch/>
        </p:blipFill>
        <p:spPr bwMode="auto">
          <a:xfrm>
            <a:off x="2441920" y="1690688"/>
            <a:ext cx="6597547" cy="344826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EE20430-492F-174D-9891-EF69AC6A8FC9}"/>
              </a:ext>
            </a:extLst>
          </p:cNvPr>
          <p:cNvSpPr/>
          <p:nvPr/>
        </p:nvSpPr>
        <p:spPr>
          <a:xfrm>
            <a:off x="577516" y="5259076"/>
            <a:ext cx="11454063" cy="1631216"/>
          </a:xfrm>
          <a:prstGeom prst="rect">
            <a:avLst/>
          </a:prstGeom>
        </p:spPr>
        <p:txBody>
          <a:bodyPr wrap="square">
            <a:spAutoFit/>
          </a:bodyPr>
          <a:lstStyle/>
          <a:p>
            <a:r>
              <a:rPr lang="en-US" sz="2000" b="1" dirty="0">
                <a:solidFill>
                  <a:schemeClr val="accent1">
                    <a:lumMod val="60000"/>
                    <a:lumOff val="40000"/>
                  </a:schemeClr>
                </a:solidFill>
              </a:rPr>
              <a:t>Relationships between pairwise differences in community composition (Bray–Curtis dissimilarities) and community trait distributions (Euclidean distances). The fitted lines show linear regression curves between pairwise community distances and tolerance trait distances. Statistics (</a:t>
            </a:r>
            <a:r>
              <a:rPr lang="el-GR" sz="2000" b="1" i="1" dirty="0">
                <a:solidFill>
                  <a:schemeClr val="accent1">
                    <a:lumMod val="60000"/>
                    <a:lumOff val="40000"/>
                  </a:schemeClr>
                </a:solidFill>
              </a:rPr>
              <a:t>ρ</a:t>
            </a:r>
            <a:r>
              <a:rPr lang="el-GR" sz="2000" b="1" dirty="0">
                <a:solidFill>
                  <a:schemeClr val="accent1">
                    <a:lumMod val="60000"/>
                    <a:lumOff val="40000"/>
                  </a:schemeClr>
                </a:solidFill>
              </a:rPr>
              <a:t>) </a:t>
            </a:r>
            <a:r>
              <a:rPr lang="en-US" sz="2000" b="1" dirty="0">
                <a:solidFill>
                  <a:schemeClr val="accent1">
                    <a:lumMod val="60000"/>
                    <a:lumOff val="40000"/>
                  </a:schemeClr>
                </a:solidFill>
              </a:rPr>
              <a:t>were calculated through Mantel tests (Spearman rank correlation). Panels E &amp; F are from the native vegetation gradient only</a:t>
            </a:r>
          </a:p>
          <a:p>
            <a:r>
              <a:rPr lang="en-US" sz="2000" b="1" dirty="0">
                <a:solidFill>
                  <a:schemeClr val="accent1">
                    <a:lumMod val="60000"/>
                    <a:lumOff val="40000"/>
                  </a:schemeClr>
                </a:solidFill>
              </a:rPr>
              <a:t>Rath et al., 2019, ISME</a:t>
            </a:r>
          </a:p>
        </p:txBody>
      </p:sp>
    </p:spTree>
    <p:extLst>
      <p:ext uri="{BB962C8B-B14F-4D97-AF65-F5344CB8AC3E}">
        <p14:creationId xmlns:p14="http://schemas.microsoft.com/office/powerpoint/2010/main" val="2051329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210F-39A4-A343-A7EE-49B7C9971489}"/>
              </a:ext>
            </a:extLst>
          </p:cNvPr>
          <p:cNvSpPr>
            <a:spLocks noGrp="1"/>
          </p:cNvSpPr>
          <p:nvPr>
            <p:ph type="title"/>
          </p:nvPr>
        </p:nvSpPr>
        <p:spPr>
          <a:xfrm>
            <a:off x="598714" y="41048"/>
            <a:ext cx="10515600" cy="1325563"/>
          </a:xfrm>
        </p:spPr>
        <p:txBody>
          <a:bodyPr/>
          <a:lstStyle/>
          <a:p>
            <a:r>
              <a:rPr lang="en-US" b="1" dirty="0">
                <a:solidFill>
                  <a:schemeClr val="accent1">
                    <a:lumMod val="60000"/>
                    <a:lumOff val="40000"/>
                  </a:schemeClr>
                </a:solidFill>
              </a:rPr>
              <a:t>Recreating these mantel graphs:</a:t>
            </a:r>
          </a:p>
        </p:txBody>
      </p:sp>
      <p:sp>
        <p:nvSpPr>
          <p:cNvPr id="6" name="Content Placeholder 5">
            <a:extLst>
              <a:ext uri="{FF2B5EF4-FFF2-40B4-BE49-F238E27FC236}">
                <a16:creationId xmlns:a16="http://schemas.microsoft.com/office/drawing/2014/main" id="{F53B7D13-5BD5-6B4A-8D7F-DC20D32A7669}"/>
              </a:ext>
            </a:extLst>
          </p:cNvPr>
          <p:cNvSpPr>
            <a:spLocks noGrp="1"/>
          </p:cNvSpPr>
          <p:nvPr>
            <p:ph idx="1"/>
          </p:nvPr>
        </p:nvSpPr>
        <p:spPr>
          <a:xfrm>
            <a:off x="336884" y="1393371"/>
            <a:ext cx="11615630" cy="5143046"/>
          </a:xfrm>
        </p:spPr>
        <p:txBody>
          <a:bodyPr>
            <a:normAutofit fontScale="92500" lnSpcReduction="20000"/>
          </a:bodyPr>
          <a:lstStyle/>
          <a:p>
            <a:pPr marL="0" indent="0">
              <a:buNone/>
            </a:pPr>
            <a:r>
              <a:rPr lang="en-US" dirty="0">
                <a:solidFill>
                  <a:schemeClr val="accent1">
                    <a:lumMod val="60000"/>
                    <a:lumOff val="40000"/>
                  </a:schemeClr>
                </a:solidFill>
              </a:rPr>
              <a:t>&gt;</a:t>
            </a:r>
            <a:r>
              <a:rPr lang="en-US" dirty="0" err="1">
                <a:solidFill>
                  <a:schemeClr val="accent1">
                    <a:lumMod val="60000"/>
                    <a:lumOff val="40000"/>
                  </a:schemeClr>
                </a:solidFill>
              </a:rPr>
              <a:t>Ydist</a:t>
            </a:r>
            <a:r>
              <a:rPr lang="en-US" dirty="0">
                <a:solidFill>
                  <a:schemeClr val="accent1">
                    <a:lumMod val="60000"/>
                    <a:lumOff val="40000"/>
                  </a:schemeClr>
                </a:solidFill>
              </a:rPr>
              <a:t> &lt;- </a:t>
            </a:r>
            <a:r>
              <a:rPr lang="en-US" dirty="0" err="1">
                <a:solidFill>
                  <a:schemeClr val="accent1">
                    <a:lumMod val="60000"/>
                    <a:lumOff val="40000"/>
                  </a:schemeClr>
                </a:solidFill>
              </a:rPr>
              <a:t>vegdist</a:t>
            </a:r>
            <a:r>
              <a:rPr lang="en-US" dirty="0">
                <a:solidFill>
                  <a:schemeClr val="accent1">
                    <a:lumMod val="60000"/>
                    <a:lumOff val="40000"/>
                  </a:schemeClr>
                </a:solidFill>
              </a:rPr>
              <a:t>(</a:t>
            </a:r>
            <a:r>
              <a:rPr lang="en-US" dirty="0" err="1">
                <a:solidFill>
                  <a:schemeClr val="accent1">
                    <a:lumMod val="60000"/>
                    <a:lumOff val="40000"/>
                  </a:schemeClr>
                </a:solidFill>
              </a:rPr>
              <a:t>asv.table</a:t>
            </a:r>
            <a:r>
              <a:rPr lang="en-US" dirty="0">
                <a:solidFill>
                  <a:schemeClr val="accent1">
                    <a:lumMod val="60000"/>
                    <a:lumOff val="40000"/>
                  </a:schemeClr>
                </a:solidFill>
              </a:rPr>
              <a:t>, method = “bray”)</a:t>
            </a:r>
          </a:p>
          <a:p>
            <a:pPr marL="0" indent="0">
              <a:buNone/>
            </a:pPr>
            <a:r>
              <a:rPr lang="en-US" dirty="0">
                <a:solidFill>
                  <a:schemeClr val="accent1">
                    <a:lumMod val="60000"/>
                    <a:lumOff val="40000"/>
                  </a:schemeClr>
                </a:solidFill>
              </a:rPr>
              <a:t>&gt;</a:t>
            </a:r>
            <a:r>
              <a:rPr lang="en-US" dirty="0" err="1">
                <a:solidFill>
                  <a:schemeClr val="accent1">
                    <a:lumMod val="60000"/>
                    <a:lumOff val="40000"/>
                  </a:schemeClr>
                </a:solidFill>
              </a:rPr>
              <a:t>Xdist</a:t>
            </a:r>
            <a:r>
              <a:rPr lang="en-US" dirty="0">
                <a:solidFill>
                  <a:schemeClr val="accent1">
                    <a:lumMod val="60000"/>
                    <a:lumOff val="40000"/>
                  </a:schemeClr>
                </a:solidFill>
              </a:rPr>
              <a:t> &lt;- </a:t>
            </a:r>
            <a:r>
              <a:rPr lang="en-US" dirty="0" err="1">
                <a:solidFill>
                  <a:schemeClr val="accent1">
                    <a:lumMod val="60000"/>
                    <a:lumOff val="40000"/>
                  </a:schemeClr>
                </a:solidFill>
              </a:rPr>
              <a:t>vegdist</a:t>
            </a:r>
            <a:r>
              <a:rPr lang="en-US" dirty="0">
                <a:solidFill>
                  <a:schemeClr val="accent1">
                    <a:lumMod val="60000"/>
                    <a:lumOff val="40000"/>
                  </a:schemeClr>
                </a:solidFill>
              </a:rPr>
              <a:t>(</a:t>
            </a:r>
            <a:r>
              <a:rPr lang="en-US" dirty="0" err="1">
                <a:solidFill>
                  <a:schemeClr val="accent1">
                    <a:lumMod val="60000"/>
                    <a:lumOff val="40000"/>
                  </a:schemeClr>
                </a:solidFill>
              </a:rPr>
              <a:t>meta$DPPH</a:t>
            </a:r>
            <a:r>
              <a:rPr lang="en-US" dirty="0">
                <a:solidFill>
                  <a:schemeClr val="accent1">
                    <a:lumMod val="60000"/>
                    <a:lumOff val="40000"/>
                  </a:schemeClr>
                </a:solidFill>
              </a:rPr>
              <a:t>, method = “Euclid”)</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&gt;vegan::mantel(</a:t>
            </a:r>
            <a:r>
              <a:rPr lang="en-US" dirty="0" err="1">
                <a:solidFill>
                  <a:schemeClr val="accent1">
                    <a:lumMod val="60000"/>
                    <a:lumOff val="40000"/>
                  </a:schemeClr>
                </a:solidFill>
              </a:rPr>
              <a:t>Xdist</a:t>
            </a:r>
            <a:r>
              <a:rPr lang="en-US" dirty="0">
                <a:solidFill>
                  <a:schemeClr val="accent1">
                    <a:lumMod val="60000"/>
                    <a:lumOff val="40000"/>
                  </a:schemeClr>
                </a:solidFill>
              </a:rPr>
              <a:t>, </a:t>
            </a:r>
            <a:r>
              <a:rPr lang="en-US" dirty="0" err="1">
                <a:solidFill>
                  <a:schemeClr val="accent1">
                    <a:lumMod val="60000"/>
                    <a:lumOff val="40000"/>
                  </a:schemeClr>
                </a:solidFill>
              </a:rPr>
              <a:t>Ydist</a:t>
            </a:r>
            <a:r>
              <a:rPr lang="en-US" dirty="0">
                <a:solidFill>
                  <a:schemeClr val="accent1">
                    <a:lumMod val="60000"/>
                    <a:lumOff val="40000"/>
                  </a:schemeClr>
                </a:solidFill>
              </a:rPr>
              <a:t>, method = “spear”)</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&gt;</a:t>
            </a:r>
            <a:r>
              <a:rPr lang="en-US" dirty="0" err="1">
                <a:solidFill>
                  <a:schemeClr val="accent1">
                    <a:lumMod val="60000"/>
                    <a:lumOff val="40000"/>
                  </a:schemeClr>
                </a:solidFill>
              </a:rPr>
              <a:t>lm.man</a:t>
            </a:r>
            <a:r>
              <a:rPr lang="en-US" dirty="0">
                <a:solidFill>
                  <a:schemeClr val="accent1">
                    <a:lumMod val="60000"/>
                    <a:lumOff val="40000"/>
                  </a:schemeClr>
                </a:solidFill>
              </a:rPr>
              <a:t> &lt;- </a:t>
            </a:r>
            <a:r>
              <a:rPr lang="en-US" dirty="0" err="1">
                <a:solidFill>
                  <a:schemeClr val="accent1">
                    <a:lumMod val="60000"/>
                    <a:lumOff val="40000"/>
                  </a:schemeClr>
                </a:solidFill>
              </a:rPr>
              <a:t>lm</a:t>
            </a:r>
            <a:r>
              <a:rPr lang="en-US" dirty="0">
                <a:solidFill>
                  <a:schemeClr val="accent1">
                    <a:lumMod val="60000"/>
                    <a:lumOff val="40000"/>
                  </a:schemeClr>
                </a:solidFill>
              </a:rPr>
              <a:t>(</a:t>
            </a:r>
            <a:r>
              <a:rPr lang="en-US" dirty="0" err="1">
                <a:solidFill>
                  <a:schemeClr val="accent1">
                    <a:lumMod val="60000"/>
                    <a:lumOff val="40000"/>
                  </a:schemeClr>
                </a:solidFill>
              </a:rPr>
              <a:t>Xdist~Ydist</a:t>
            </a:r>
            <a:r>
              <a:rPr lang="en-US" dirty="0">
                <a:solidFill>
                  <a:schemeClr val="accent1">
                    <a:lumMod val="60000"/>
                    <a:lumOff val="40000"/>
                  </a:schemeClr>
                </a:solidFill>
              </a:rPr>
              <a:t>) # creates a linear regression</a:t>
            </a:r>
          </a:p>
          <a:p>
            <a:pPr marL="0" indent="0">
              <a:buNone/>
            </a:pPr>
            <a:r>
              <a:rPr lang="en-US" dirty="0">
                <a:solidFill>
                  <a:schemeClr val="accent1">
                    <a:lumMod val="60000"/>
                    <a:lumOff val="40000"/>
                  </a:schemeClr>
                </a:solidFill>
              </a:rPr>
              <a:t>&gt;plot(</a:t>
            </a:r>
            <a:r>
              <a:rPr lang="en-US" dirty="0" err="1">
                <a:solidFill>
                  <a:schemeClr val="accent1">
                    <a:lumMod val="60000"/>
                    <a:lumOff val="40000"/>
                  </a:schemeClr>
                </a:solidFill>
              </a:rPr>
              <a:t>Xdist~Ydist</a:t>
            </a:r>
            <a:r>
              <a:rPr lang="en-US" dirty="0">
                <a:solidFill>
                  <a:schemeClr val="accent1">
                    <a:lumMod val="60000"/>
                    <a:lumOff val="40000"/>
                  </a:schemeClr>
                </a:solidFill>
              </a:rPr>
              <a:t>, </a:t>
            </a:r>
            <a:r>
              <a:rPr lang="en-US" dirty="0" err="1">
                <a:solidFill>
                  <a:schemeClr val="accent1">
                    <a:lumMod val="60000"/>
                    <a:lumOff val="40000"/>
                  </a:schemeClr>
                </a:solidFill>
              </a:rPr>
              <a:t>ylab</a:t>
            </a:r>
            <a:r>
              <a:rPr lang="en-US" dirty="0">
                <a:solidFill>
                  <a:schemeClr val="accent1">
                    <a:lumMod val="60000"/>
                    <a:lumOff val="40000"/>
                  </a:schemeClr>
                </a:solidFill>
              </a:rPr>
              <a:t> = “Bray-Curtis Dissimilarity”, </a:t>
            </a:r>
            <a:r>
              <a:rPr lang="en-US" dirty="0" err="1">
                <a:solidFill>
                  <a:schemeClr val="accent1">
                    <a:lumMod val="60000"/>
                    <a:lumOff val="40000"/>
                  </a:schemeClr>
                </a:solidFill>
              </a:rPr>
              <a:t>xlab</a:t>
            </a:r>
            <a:r>
              <a:rPr lang="en-US" dirty="0">
                <a:solidFill>
                  <a:schemeClr val="accent1">
                    <a:lumMod val="60000"/>
                    <a:lumOff val="40000"/>
                  </a:schemeClr>
                </a:solidFill>
              </a:rPr>
              <a:t>= “DPPH Dissimilarity, </a:t>
            </a:r>
            <a:r>
              <a:rPr lang="en-US" dirty="0" err="1">
                <a:solidFill>
                  <a:schemeClr val="accent1">
                    <a:lumMod val="60000"/>
                    <a:lumOff val="40000"/>
                  </a:schemeClr>
                </a:solidFill>
              </a:rPr>
              <a:t>pch</a:t>
            </a:r>
            <a:r>
              <a:rPr lang="en-US" dirty="0">
                <a:solidFill>
                  <a:schemeClr val="accent1">
                    <a:lumMod val="60000"/>
                    <a:lumOff val="40000"/>
                  </a:schemeClr>
                </a:solidFill>
              </a:rPr>
              <a:t> = 19, frame = FALSE, </a:t>
            </a:r>
            <a:r>
              <a:rPr lang="en-US" dirty="0" err="1">
                <a:solidFill>
                  <a:schemeClr val="accent1">
                    <a:lumMod val="60000"/>
                    <a:lumOff val="40000"/>
                  </a:schemeClr>
                </a:solidFill>
              </a:rPr>
              <a:t>cex</a:t>
            </a:r>
            <a:r>
              <a:rPr lang="en-US" dirty="0">
                <a:solidFill>
                  <a:schemeClr val="accent1">
                    <a:lumMod val="60000"/>
                    <a:lumOff val="40000"/>
                  </a:schemeClr>
                </a:solidFill>
              </a:rPr>
              <a:t> = 2, font = 2)</a:t>
            </a:r>
          </a:p>
          <a:p>
            <a:pPr marL="0" indent="0">
              <a:buNone/>
            </a:pPr>
            <a:r>
              <a:rPr lang="en-US" dirty="0">
                <a:solidFill>
                  <a:schemeClr val="accent1">
                    <a:lumMod val="60000"/>
                    <a:lumOff val="40000"/>
                  </a:schemeClr>
                </a:solidFill>
              </a:rPr>
              <a:t>&gt;</a:t>
            </a:r>
            <a:r>
              <a:rPr lang="en-US" dirty="0" err="1">
                <a:solidFill>
                  <a:schemeClr val="accent1">
                    <a:lumMod val="60000"/>
                    <a:lumOff val="40000"/>
                  </a:schemeClr>
                </a:solidFill>
              </a:rPr>
              <a:t>abline</a:t>
            </a:r>
            <a:r>
              <a:rPr lang="en-US" dirty="0">
                <a:solidFill>
                  <a:schemeClr val="accent1">
                    <a:lumMod val="60000"/>
                    <a:lumOff val="40000"/>
                  </a:schemeClr>
                </a:solidFill>
              </a:rPr>
              <a:t>(</a:t>
            </a:r>
            <a:r>
              <a:rPr lang="en-US" dirty="0" err="1">
                <a:solidFill>
                  <a:schemeClr val="accent1">
                    <a:lumMod val="60000"/>
                    <a:lumOff val="40000"/>
                  </a:schemeClr>
                </a:solidFill>
              </a:rPr>
              <a:t>lm.man</a:t>
            </a:r>
            <a:r>
              <a:rPr lang="en-US" dirty="0">
                <a:solidFill>
                  <a:schemeClr val="accent1">
                    <a:lumMod val="60000"/>
                    <a:lumOff val="40000"/>
                  </a:schemeClr>
                </a:solidFill>
              </a:rPr>
              <a:t>, col = “blue”, </a:t>
            </a:r>
            <a:r>
              <a:rPr lang="en-US" dirty="0" err="1">
                <a:solidFill>
                  <a:schemeClr val="accent1">
                    <a:lumMod val="60000"/>
                    <a:lumOff val="40000"/>
                  </a:schemeClr>
                </a:solidFill>
              </a:rPr>
              <a:t>lty</a:t>
            </a:r>
            <a:r>
              <a:rPr lang="en-US" dirty="0">
                <a:solidFill>
                  <a:schemeClr val="accent1">
                    <a:lumMod val="60000"/>
                    <a:lumOff val="40000"/>
                  </a:schemeClr>
                </a:solidFill>
              </a:rPr>
              <a:t> = 1, </a:t>
            </a:r>
            <a:r>
              <a:rPr lang="en-US" dirty="0" err="1">
                <a:solidFill>
                  <a:schemeClr val="accent1">
                    <a:lumMod val="60000"/>
                    <a:lumOff val="40000"/>
                  </a:schemeClr>
                </a:solidFill>
              </a:rPr>
              <a:t>lwd</a:t>
            </a:r>
            <a:r>
              <a:rPr lang="en-US" dirty="0">
                <a:solidFill>
                  <a:schemeClr val="accent1">
                    <a:lumMod val="60000"/>
                    <a:lumOff val="40000"/>
                  </a:schemeClr>
                </a:solidFill>
              </a:rPr>
              <a:t> = 4)</a:t>
            </a:r>
          </a:p>
          <a:p>
            <a:pPr marL="0" indent="0">
              <a:buNone/>
            </a:pPr>
            <a:r>
              <a:rPr lang="en-US" dirty="0">
                <a:solidFill>
                  <a:schemeClr val="accent1">
                    <a:lumMod val="60000"/>
                    <a:lumOff val="40000"/>
                  </a:schemeClr>
                </a:solidFill>
              </a:rPr>
              <a:t># then I would add on the R2 and p-values generated when I run ‘vegan::mantel’ like so:</a:t>
            </a:r>
          </a:p>
          <a:p>
            <a:pPr marL="0" indent="0">
              <a:buNone/>
            </a:pPr>
            <a:r>
              <a:rPr lang="en-US" dirty="0">
                <a:solidFill>
                  <a:schemeClr val="accent1">
                    <a:lumMod val="60000"/>
                    <a:lumOff val="40000"/>
                  </a:schemeClr>
                </a:solidFill>
              </a:rPr>
              <a:t>&gt;text(0.5, 0.5, ”R-sq : XX“) # change ‘XX’ to the actual value</a:t>
            </a:r>
          </a:p>
          <a:p>
            <a:pPr marL="0" indent="0">
              <a:buNone/>
            </a:pPr>
            <a:r>
              <a:rPr lang="en-US" dirty="0">
                <a:solidFill>
                  <a:schemeClr val="accent1">
                    <a:lumMod val="60000"/>
                    <a:lumOff val="40000"/>
                  </a:schemeClr>
                </a:solidFill>
              </a:rPr>
              <a:t>&gt;text(0.4, 0.5, “p-value : XX”) # change ‘XX’ to the actual value</a:t>
            </a:r>
          </a:p>
        </p:txBody>
      </p:sp>
    </p:spTree>
    <p:extLst>
      <p:ext uri="{BB962C8B-B14F-4D97-AF65-F5344CB8AC3E}">
        <p14:creationId xmlns:p14="http://schemas.microsoft.com/office/powerpoint/2010/main" val="4265798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8F638-5BD3-5D4B-A39D-8E6534098100}"/>
              </a:ext>
            </a:extLst>
          </p:cNvPr>
          <p:cNvSpPr>
            <a:spLocks noGrp="1"/>
          </p:cNvSpPr>
          <p:nvPr>
            <p:ph type="title"/>
          </p:nvPr>
        </p:nvSpPr>
        <p:spPr/>
        <p:txBody>
          <a:bodyPr/>
          <a:lstStyle/>
          <a:p>
            <a:r>
              <a:rPr lang="en-US" b="1" dirty="0">
                <a:solidFill>
                  <a:schemeClr val="accent1">
                    <a:lumMod val="60000"/>
                    <a:lumOff val="40000"/>
                  </a:schemeClr>
                </a:solidFill>
              </a:rPr>
              <a:t>For some examples of what is possible, check out these papers:</a:t>
            </a:r>
          </a:p>
        </p:txBody>
      </p:sp>
      <p:sp>
        <p:nvSpPr>
          <p:cNvPr id="3" name="Content Placeholder 2">
            <a:extLst>
              <a:ext uri="{FF2B5EF4-FFF2-40B4-BE49-F238E27FC236}">
                <a16:creationId xmlns:a16="http://schemas.microsoft.com/office/drawing/2014/main" id="{B0512CE6-2CA3-EB4D-8839-07B0D09B8F2B}"/>
              </a:ext>
            </a:extLst>
          </p:cNvPr>
          <p:cNvSpPr>
            <a:spLocks noGrp="1"/>
          </p:cNvSpPr>
          <p:nvPr>
            <p:ph idx="1"/>
          </p:nvPr>
        </p:nvSpPr>
        <p:spPr/>
        <p:txBody>
          <a:bodyPr>
            <a:normAutofit fontScale="92500" lnSpcReduction="10000"/>
          </a:bodyPr>
          <a:lstStyle/>
          <a:p>
            <a:r>
              <a:rPr lang="en-US" dirty="0">
                <a:solidFill>
                  <a:schemeClr val="accent1">
                    <a:lumMod val="60000"/>
                    <a:lumOff val="40000"/>
                  </a:schemeClr>
                </a:solidFill>
              </a:rPr>
              <a:t>Soil bacterial and fungal communities across a pH gradient in an arable soil, </a:t>
            </a:r>
            <a:r>
              <a:rPr lang="en-US" dirty="0" err="1">
                <a:solidFill>
                  <a:schemeClr val="accent1">
                    <a:lumMod val="60000"/>
                    <a:lumOff val="40000"/>
                  </a:schemeClr>
                </a:solidFill>
              </a:rPr>
              <a:t>Rousk</a:t>
            </a:r>
            <a:r>
              <a:rPr lang="en-US" dirty="0">
                <a:solidFill>
                  <a:schemeClr val="accent1">
                    <a:lumMod val="60000"/>
                    <a:lumOff val="40000"/>
                  </a:schemeClr>
                </a:solidFill>
              </a:rPr>
              <a:t> et al., 2010</a:t>
            </a:r>
          </a:p>
          <a:p>
            <a:r>
              <a:rPr lang="en-US" dirty="0">
                <a:solidFill>
                  <a:schemeClr val="accent1">
                    <a:lumMod val="60000"/>
                    <a:lumOff val="40000"/>
                  </a:schemeClr>
                </a:solidFill>
              </a:rPr>
              <a:t>Network analysis reveals functional redundancy and keystone taxa amongst bacterial and fungal communities during organic matter decomposition in an arable soil, Banerjee et al., 2016</a:t>
            </a:r>
          </a:p>
          <a:p>
            <a:r>
              <a:rPr lang="en-US" dirty="0">
                <a:solidFill>
                  <a:schemeClr val="accent1">
                    <a:lumMod val="60000"/>
                    <a:lumOff val="40000"/>
                  </a:schemeClr>
                </a:solidFill>
              </a:rPr>
              <a:t>Contrasting environment preferences of photosynthetic and non-photosynthetic cyanobacteria across the globe, Cano-Díaz et al. 2020</a:t>
            </a:r>
          </a:p>
          <a:p>
            <a:r>
              <a:rPr lang="en-US" dirty="0">
                <a:solidFill>
                  <a:schemeClr val="accent1">
                    <a:lumMod val="60000"/>
                    <a:lumOff val="40000"/>
                  </a:schemeClr>
                </a:solidFill>
              </a:rPr>
              <a:t>Local community assembly mechanisms shape soil bacterial </a:t>
            </a:r>
            <a:r>
              <a:rPr lang="en-US" dirty="0" err="1">
                <a:solidFill>
                  <a:schemeClr val="accent1">
                    <a:lumMod val="60000"/>
                    <a:lumOff val="40000"/>
                  </a:schemeClr>
                </a:solidFill>
              </a:rPr>
              <a:t>ß</a:t>
            </a:r>
            <a:r>
              <a:rPr lang="en-US" dirty="0">
                <a:solidFill>
                  <a:schemeClr val="accent1">
                    <a:lumMod val="60000"/>
                    <a:lumOff val="40000"/>
                  </a:schemeClr>
                </a:solidFill>
              </a:rPr>
              <a:t> diversity patterns along a latitudinal gradient</a:t>
            </a:r>
          </a:p>
          <a:p>
            <a:r>
              <a:rPr lang="en-US" dirty="0">
                <a:solidFill>
                  <a:schemeClr val="accent1">
                    <a:lumMod val="60000"/>
                    <a:lumOff val="40000"/>
                  </a:schemeClr>
                </a:solidFill>
              </a:rPr>
              <a:t>Distinct biogeographic patterns for archaea, bacteria, and fungi along the vegetation gradient at the continental scale in eastern China</a:t>
            </a:r>
          </a:p>
          <a:p>
            <a:endParaRPr lang="en-US" dirty="0">
              <a:solidFill>
                <a:schemeClr val="accent1">
                  <a:lumMod val="60000"/>
                  <a:lumOff val="40000"/>
                </a:schemeClr>
              </a:solidFill>
            </a:endParaRPr>
          </a:p>
          <a:p>
            <a:endParaRPr lang="en-US" dirty="0">
              <a:solidFill>
                <a:schemeClr val="accent1">
                  <a:lumMod val="60000"/>
                  <a:lumOff val="40000"/>
                </a:schemeClr>
              </a:solidFill>
            </a:endParaRPr>
          </a:p>
          <a:p>
            <a:endParaRPr lang="en-US" dirty="0">
              <a:solidFill>
                <a:schemeClr val="accent1">
                  <a:lumMod val="60000"/>
                  <a:lumOff val="40000"/>
                </a:schemeClr>
              </a:solidFill>
            </a:endParaRPr>
          </a:p>
        </p:txBody>
      </p:sp>
    </p:spTree>
    <p:extLst>
      <p:ext uri="{BB962C8B-B14F-4D97-AF65-F5344CB8AC3E}">
        <p14:creationId xmlns:p14="http://schemas.microsoft.com/office/powerpoint/2010/main" val="422531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B02A-13C2-9E4A-9AE1-B2E2DDD97696}"/>
              </a:ext>
            </a:extLst>
          </p:cNvPr>
          <p:cNvSpPr>
            <a:spLocks noGrp="1"/>
          </p:cNvSpPr>
          <p:nvPr>
            <p:ph type="title"/>
          </p:nvPr>
        </p:nvSpPr>
        <p:spPr>
          <a:xfrm>
            <a:off x="838200" y="2274948"/>
            <a:ext cx="10515600" cy="1325563"/>
          </a:xfrm>
        </p:spPr>
        <p:txBody>
          <a:bodyPr/>
          <a:lstStyle/>
          <a:p>
            <a:pPr algn="ctr"/>
            <a:r>
              <a:rPr lang="en-US" b="1" dirty="0">
                <a:solidFill>
                  <a:schemeClr val="accent1">
                    <a:lumMod val="60000"/>
                    <a:lumOff val="40000"/>
                  </a:schemeClr>
                </a:solidFill>
              </a:rPr>
              <a:t>Time Series Analyses</a:t>
            </a:r>
          </a:p>
        </p:txBody>
      </p:sp>
    </p:spTree>
    <p:extLst>
      <p:ext uri="{BB962C8B-B14F-4D97-AF65-F5344CB8AC3E}">
        <p14:creationId xmlns:p14="http://schemas.microsoft.com/office/powerpoint/2010/main" val="42182469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EB786AD9-440F-824B-A450-2809A97A7C55}"/>
              </a:ext>
            </a:extLst>
          </p:cNvPr>
          <p:cNvGraphicFramePr/>
          <p:nvPr>
            <p:extLst>
              <p:ext uri="{D42A27DB-BD31-4B8C-83A1-F6EECF244321}">
                <p14:modId xmlns:p14="http://schemas.microsoft.com/office/powerpoint/2010/main" val="852131451"/>
              </p:ext>
            </p:extLst>
          </p:nvPr>
        </p:nvGraphicFramePr>
        <p:xfrm>
          <a:off x="484518" y="214249"/>
          <a:ext cx="11450807" cy="6266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13277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00E10-20B0-1748-9E1F-440BED8E699C}"/>
              </a:ext>
            </a:extLst>
          </p:cNvPr>
          <p:cNvSpPr>
            <a:spLocks noGrp="1"/>
          </p:cNvSpPr>
          <p:nvPr>
            <p:ph type="title"/>
          </p:nvPr>
        </p:nvSpPr>
        <p:spPr>
          <a:xfrm>
            <a:off x="482930" y="183197"/>
            <a:ext cx="11060577" cy="1325563"/>
          </a:xfrm>
        </p:spPr>
        <p:txBody>
          <a:bodyPr/>
          <a:lstStyle/>
          <a:p>
            <a:r>
              <a:rPr lang="en-US" b="1" dirty="0">
                <a:solidFill>
                  <a:schemeClr val="accent1">
                    <a:lumMod val="60000"/>
                    <a:lumOff val="40000"/>
                  </a:schemeClr>
                </a:solidFill>
              </a:rPr>
              <a:t>Use beta-diversity distances in time-series graph</a:t>
            </a:r>
          </a:p>
        </p:txBody>
      </p:sp>
      <p:pic>
        <p:nvPicPr>
          <p:cNvPr id="1025" name="Picture 1" descr="page6image311058768">
            <a:extLst>
              <a:ext uri="{FF2B5EF4-FFF2-40B4-BE49-F238E27FC236}">
                <a16:creationId xmlns:a16="http://schemas.microsoft.com/office/drawing/2014/main" id="{59471DC7-5AD0-6D4A-87A2-6BE2710BA2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711" y="1220002"/>
            <a:ext cx="11060578" cy="384048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C2E57E4-EEC7-F942-9E0F-4EDFF9CAB4C9}"/>
              </a:ext>
            </a:extLst>
          </p:cNvPr>
          <p:cNvSpPr/>
          <p:nvPr/>
        </p:nvSpPr>
        <p:spPr>
          <a:xfrm>
            <a:off x="482930" y="5226784"/>
            <a:ext cx="11709070" cy="1631216"/>
          </a:xfrm>
          <a:prstGeom prst="rect">
            <a:avLst/>
          </a:prstGeom>
        </p:spPr>
        <p:txBody>
          <a:bodyPr wrap="square">
            <a:spAutoFit/>
          </a:bodyPr>
          <a:lstStyle/>
          <a:p>
            <a:r>
              <a:rPr lang="en-US" sz="2000" dirty="0">
                <a:solidFill>
                  <a:schemeClr val="accent1">
                    <a:lumMod val="60000"/>
                    <a:lumOff val="40000"/>
                  </a:schemeClr>
                </a:solidFill>
              </a:rPr>
              <a:t>FIG 3 Volatility charts of longitudinal change in unweighted </a:t>
            </a:r>
            <a:r>
              <a:rPr lang="en-US" sz="2000" dirty="0" err="1">
                <a:solidFill>
                  <a:schemeClr val="accent1">
                    <a:lumMod val="60000"/>
                    <a:lumOff val="40000"/>
                  </a:schemeClr>
                </a:solidFill>
              </a:rPr>
              <a:t>UniFrac</a:t>
            </a:r>
            <a:r>
              <a:rPr lang="en-US" sz="2000" dirty="0">
                <a:solidFill>
                  <a:schemeClr val="accent1">
                    <a:lumMod val="60000"/>
                    <a:lumOff val="40000"/>
                  </a:schemeClr>
                </a:solidFill>
              </a:rPr>
              <a:t> distances between successive samples collected from the same subject (first distances) in the ECAM data set (A), distance from baseline for each subject (B), and Jaccard distance (proportion of features not shared) between children’s and their mothers’ stool microbiotas. </a:t>
            </a:r>
          </a:p>
          <a:p>
            <a:r>
              <a:rPr lang="en-US" sz="2000" dirty="0" err="1">
                <a:solidFill>
                  <a:schemeClr val="accent1">
                    <a:lumMod val="60000"/>
                    <a:lumOff val="40000"/>
                  </a:schemeClr>
                </a:solidFill>
              </a:rPr>
              <a:t>Bokulich</a:t>
            </a:r>
            <a:r>
              <a:rPr lang="en-US" sz="2000" dirty="0">
                <a:solidFill>
                  <a:schemeClr val="accent1">
                    <a:lumMod val="60000"/>
                    <a:lumOff val="40000"/>
                  </a:schemeClr>
                </a:solidFill>
              </a:rPr>
              <a:t> et al., 2018 </a:t>
            </a:r>
            <a:r>
              <a:rPr lang="en-US" sz="2000" dirty="0" err="1">
                <a:solidFill>
                  <a:schemeClr val="accent1">
                    <a:lumMod val="60000"/>
                    <a:lumOff val="40000"/>
                  </a:schemeClr>
                </a:solidFill>
              </a:rPr>
              <a:t>mSystems</a:t>
            </a:r>
            <a:endParaRPr lang="en-US" sz="2000" dirty="0">
              <a:solidFill>
                <a:schemeClr val="accent1">
                  <a:lumMod val="60000"/>
                  <a:lumOff val="40000"/>
                </a:schemeClr>
              </a:solidFill>
            </a:endParaRPr>
          </a:p>
        </p:txBody>
      </p:sp>
    </p:spTree>
    <p:extLst>
      <p:ext uri="{BB962C8B-B14F-4D97-AF65-F5344CB8AC3E}">
        <p14:creationId xmlns:p14="http://schemas.microsoft.com/office/powerpoint/2010/main" val="2170102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8ECA0-78F8-034B-BDA3-B221AF7B2DE7}"/>
              </a:ext>
            </a:extLst>
          </p:cNvPr>
          <p:cNvSpPr>
            <a:spLocks noGrp="1"/>
          </p:cNvSpPr>
          <p:nvPr>
            <p:ph type="title"/>
          </p:nvPr>
        </p:nvSpPr>
        <p:spPr/>
        <p:txBody>
          <a:bodyPr/>
          <a:lstStyle/>
          <a:p>
            <a:r>
              <a:rPr lang="en-US" b="1" dirty="0">
                <a:solidFill>
                  <a:schemeClr val="accent1">
                    <a:lumMod val="60000"/>
                    <a:lumOff val="40000"/>
                  </a:schemeClr>
                </a:solidFill>
              </a:rPr>
              <a:t>Look at connectedness/centrality/number of HUB taxa over time</a:t>
            </a:r>
          </a:p>
        </p:txBody>
      </p:sp>
      <p:pic>
        <p:nvPicPr>
          <p:cNvPr id="2050" name="Picture 2" descr="Fig. 5">
            <a:extLst>
              <a:ext uri="{FF2B5EF4-FFF2-40B4-BE49-F238E27FC236}">
                <a16:creationId xmlns:a16="http://schemas.microsoft.com/office/drawing/2014/main" id="{34B508DA-CC45-2047-BBB0-48A50189A4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1520"/>
          <a:stretch/>
        </p:blipFill>
        <p:spPr bwMode="auto">
          <a:xfrm>
            <a:off x="1034772" y="2008980"/>
            <a:ext cx="9731587" cy="254465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274AD89-A654-9746-B7A8-27C1891244C2}"/>
              </a:ext>
            </a:extLst>
          </p:cNvPr>
          <p:cNvSpPr/>
          <p:nvPr/>
        </p:nvSpPr>
        <p:spPr>
          <a:xfrm>
            <a:off x="253285" y="4871927"/>
            <a:ext cx="11938715" cy="830997"/>
          </a:xfrm>
          <a:prstGeom prst="rect">
            <a:avLst/>
          </a:prstGeom>
        </p:spPr>
        <p:txBody>
          <a:bodyPr wrap="square">
            <a:spAutoFit/>
          </a:bodyPr>
          <a:lstStyle/>
          <a:p>
            <a:r>
              <a:rPr lang="en-US" sz="2400" dirty="0">
                <a:solidFill>
                  <a:schemeClr val="accent1">
                    <a:lumMod val="60000"/>
                    <a:lumOff val="40000"/>
                  </a:schemeClr>
                </a:solidFill>
                <a:latin typeface="Calibri" panose="020F0502020204030204" pitchFamily="34" charset="0"/>
                <a:cs typeface="Calibri" panose="020F0502020204030204" pitchFamily="34" charset="0"/>
              </a:rPr>
              <a:t>Extract connectedness value, centrality values, numbers of hub taxa etc. and look at those other your time points. </a:t>
            </a:r>
          </a:p>
        </p:txBody>
      </p:sp>
      <p:sp>
        <p:nvSpPr>
          <p:cNvPr id="6" name="TextBox 5">
            <a:extLst>
              <a:ext uri="{FF2B5EF4-FFF2-40B4-BE49-F238E27FC236}">
                <a16:creationId xmlns:a16="http://schemas.microsoft.com/office/drawing/2014/main" id="{8EF7E68F-4410-B046-98A0-708B361EC5CA}"/>
              </a:ext>
            </a:extLst>
          </p:cNvPr>
          <p:cNvSpPr txBox="1"/>
          <p:nvPr/>
        </p:nvSpPr>
        <p:spPr>
          <a:xfrm>
            <a:off x="253285" y="6262042"/>
            <a:ext cx="4370120" cy="461665"/>
          </a:xfrm>
          <a:prstGeom prst="rect">
            <a:avLst/>
          </a:prstGeom>
          <a:noFill/>
        </p:spPr>
        <p:txBody>
          <a:bodyPr wrap="square" rtlCol="0">
            <a:spAutoFit/>
          </a:bodyPr>
          <a:lstStyle/>
          <a:p>
            <a:r>
              <a:rPr lang="en-US" sz="2400" dirty="0">
                <a:solidFill>
                  <a:schemeClr val="accent1">
                    <a:lumMod val="60000"/>
                    <a:lumOff val="40000"/>
                  </a:schemeClr>
                </a:solidFill>
              </a:rPr>
              <a:t>Schmidt et al., 2019, Microbiome </a:t>
            </a:r>
          </a:p>
        </p:txBody>
      </p:sp>
    </p:spTree>
    <p:extLst>
      <p:ext uri="{BB962C8B-B14F-4D97-AF65-F5344CB8AC3E}">
        <p14:creationId xmlns:p14="http://schemas.microsoft.com/office/powerpoint/2010/main" val="8803849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9B499-00C0-0244-A76D-FDA47FE7807C}"/>
              </a:ext>
            </a:extLst>
          </p:cNvPr>
          <p:cNvSpPr>
            <a:spLocks noGrp="1"/>
          </p:cNvSpPr>
          <p:nvPr>
            <p:ph type="title"/>
          </p:nvPr>
        </p:nvSpPr>
        <p:spPr/>
        <p:txBody>
          <a:bodyPr/>
          <a:lstStyle/>
          <a:p>
            <a:r>
              <a:rPr lang="en-US" b="1" dirty="0">
                <a:solidFill>
                  <a:schemeClr val="accent1">
                    <a:lumMod val="60000"/>
                    <a:lumOff val="40000"/>
                  </a:schemeClr>
                </a:solidFill>
              </a:rPr>
              <a:t>Here are some papers for inspiration:</a:t>
            </a:r>
          </a:p>
        </p:txBody>
      </p:sp>
      <p:sp>
        <p:nvSpPr>
          <p:cNvPr id="3" name="Content Placeholder 2">
            <a:extLst>
              <a:ext uri="{FF2B5EF4-FFF2-40B4-BE49-F238E27FC236}">
                <a16:creationId xmlns:a16="http://schemas.microsoft.com/office/drawing/2014/main" id="{C27943EF-E2F5-9748-AA59-E092475A4932}"/>
              </a:ext>
            </a:extLst>
          </p:cNvPr>
          <p:cNvSpPr>
            <a:spLocks noGrp="1"/>
          </p:cNvSpPr>
          <p:nvPr>
            <p:ph idx="1"/>
          </p:nvPr>
        </p:nvSpPr>
        <p:spPr>
          <a:xfrm>
            <a:off x="838200" y="1825625"/>
            <a:ext cx="10515600" cy="4667250"/>
          </a:xfrm>
        </p:spPr>
        <p:txBody>
          <a:bodyPr>
            <a:normAutofit fontScale="92500" lnSpcReduction="10000"/>
          </a:bodyPr>
          <a:lstStyle/>
          <a:p>
            <a:r>
              <a:rPr lang="en-US" dirty="0">
                <a:solidFill>
                  <a:schemeClr val="accent1">
                    <a:lumMod val="60000"/>
                    <a:lumOff val="40000"/>
                  </a:schemeClr>
                </a:solidFill>
              </a:rPr>
              <a:t>Dormancy dynamics and dispersal contribute to soil microbiome resilience, Sorensen and Shade, 2020, Phil Trans R Soc</a:t>
            </a:r>
          </a:p>
          <a:p>
            <a:endParaRPr lang="en-US" dirty="0">
              <a:solidFill>
                <a:schemeClr val="accent1">
                  <a:lumMod val="60000"/>
                  <a:lumOff val="40000"/>
                </a:schemeClr>
              </a:solidFill>
            </a:endParaRPr>
          </a:p>
          <a:p>
            <a:r>
              <a:rPr lang="en-US" dirty="0">
                <a:solidFill>
                  <a:schemeClr val="accent1">
                    <a:lumMod val="60000"/>
                    <a:lumOff val="40000"/>
                  </a:schemeClr>
                </a:solidFill>
              </a:rPr>
              <a:t>Integration of time-series meta-omics data reveals how microbial ecosystems respond to disturbance, Herold et al., 2020, Nature Communications</a:t>
            </a:r>
          </a:p>
          <a:p>
            <a:endParaRPr lang="en-US" dirty="0">
              <a:solidFill>
                <a:schemeClr val="accent1">
                  <a:lumMod val="60000"/>
                  <a:lumOff val="40000"/>
                </a:schemeClr>
              </a:solidFill>
            </a:endParaRPr>
          </a:p>
          <a:p>
            <a:r>
              <a:rPr lang="en-US" dirty="0">
                <a:solidFill>
                  <a:schemeClr val="accent1">
                    <a:lumMod val="60000"/>
                    <a:lumOff val="40000"/>
                  </a:schemeClr>
                </a:solidFill>
              </a:rPr>
              <a:t>Time after time: temporal variation in the effects of grass and forb species on soil bacterial and fungal communities, Hannula et al., 2019, mBio</a:t>
            </a:r>
          </a:p>
          <a:p>
            <a:endParaRPr lang="en-US" dirty="0">
              <a:solidFill>
                <a:schemeClr val="accent1">
                  <a:lumMod val="60000"/>
                  <a:lumOff val="40000"/>
                </a:schemeClr>
              </a:solidFill>
            </a:endParaRPr>
          </a:p>
          <a:p>
            <a:r>
              <a:rPr lang="en-US" dirty="0">
                <a:solidFill>
                  <a:schemeClr val="accent1">
                    <a:lumMod val="60000"/>
                    <a:lumOff val="40000"/>
                  </a:schemeClr>
                </a:solidFill>
              </a:rPr>
              <a:t>Time-series using </a:t>
            </a:r>
            <a:r>
              <a:rPr lang="en-US" dirty="0" err="1">
                <a:solidFill>
                  <a:schemeClr val="accent1">
                    <a:lumMod val="60000"/>
                    <a:lumOff val="40000"/>
                  </a:schemeClr>
                </a:solidFill>
              </a:rPr>
              <a:t>mvabund</a:t>
            </a:r>
            <a:r>
              <a:rPr lang="en-US" dirty="0">
                <a:solidFill>
                  <a:schemeClr val="accent1">
                    <a:lumMod val="60000"/>
                    <a:lumOff val="40000"/>
                  </a:schemeClr>
                </a:solidFill>
              </a:rPr>
              <a:t>: http://</a:t>
            </a:r>
            <a:r>
              <a:rPr lang="en-US" dirty="0" err="1">
                <a:solidFill>
                  <a:schemeClr val="accent1">
                    <a:lumMod val="60000"/>
                    <a:lumOff val="40000"/>
                  </a:schemeClr>
                </a:solidFill>
              </a:rPr>
              <a:t>edild.github.io</a:t>
            </a:r>
            <a:r>
              <a:rPr lang="en-US" dirty="0">
                <a:solidFill>
                  <a:schemeClr val="accent1">
                    <a:lumMod val="60000"/>
                    <a:lumOff val="40000"/>
                  </a:schemeClr>
                </a:solidFill>
              </a:rPr>
              <a:t>/</a:t>
            </a:r>
            <a:r>
              <a:rPr lang="en-US" dirty="0" err="1">
                <a:solidFill>
                  <a:schemeClr val="accent1">
                    <a:lumMod val="60000"/>
                    <a:lumOff val="40000"/>
                  </a:schemeClr>
                </a:solidFill>
              </a:rPr>
              <a:t>mvabund</a:t>
            </a:r>
            <a:r>
              <a:rPr lang="en-US" dirty="0">
                <a:solidFill>
                  <a:schemeClr val="accent1">
                    <a:lumMod val="60000"/>
                    <a:lumOff val="40000"/>
                  </a:schemeClr>
                </a:solidFill>
              </a:rPr>
              <a:t>/</a:t>
            </a:r>
          </a:p>
        </p:txBody>
      </p:sp>
    </p:spTree>
    <p:extLst>
      <p:ext uri="{BB962C8B-B14F-4D97-AF65-F5344CB8AC3E}">
        <p14:creationId xmlns:p14="http://schemas.microsoft.com/office/powerpoint/2010/main" val="1765324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05041-74C6-E24B-8414-DDC11FDFF588}"/>
              </a:ext>
            </a:extLst>
          </p:cNvPr>
          <p:cNvSpPr>
            <a:spLocks noGrp="1"/>
          </p:cNvSpPr>
          <p:nvPr>
            <p:ph type="title"/>
          </p:nvPr>
        </p:nvSpPr>
        <p:spPr>
          <a:xfrm>
            <a:off x="838200" y="2436297"/>
            <a:ext cx="10515600" cy="1739097"/>
          </a:xfrm>
        </p:spPr>
        <p:txBody>
          <a:bodyPr>
            <a:normAutofit fontScale="90000"/>
          </a:bodyPr>
          <a:lstStyle/>
          <a:p>
            <a:r>
              <a:rPr lang="en-US" dirty="0">
                <a:solidFill>
                  <a:schemeClr val="accent1">
                    <a:lumMod val="60000"/>
                    <a:lumOff val="40000"/>
                  </a:schemeClr>
                </a:solidFill>
              </a:rPr>
              <a:t>The ‘microbiome’ package has some nice tutorials on different data analyses and incorporating time-series sampling into the analyses</a:t>
            </a:r>
            <a:br>
              <a:rPr lang="en-US" dirty="0">
                <a:solidFill>
                  <a:schemeClr val="accent1">
                    <a:lumMod val="60000"/>
                    <a:lumOff val="40000"/>
                  </a:schemeClr>
                </a:solidFill>
              </a:rPr>
            </a:br>
            <a:br>
              <a:rPr lang="en-US" dirty="0">
                <a:solidFill>
                  <a:schemeClr val="accent1">
                    <a:lumMod val="60000"/>
                    <a:lumOff val="40000"/>
                  </a:schemeClr>
                </a:solidFill>
              </a:rPr>
            </a:br>
            <a:r>
              <a:rPr lang="en-US" dirty="0">
                <a:solidFill>
                  <a:schemeClr val="accent1">
                    <a:lumMod val="60000"/>
                    <a:lumOff val="40000"/>
                  </a:schemeClr>
                </a:solidFill>
              </a:rPr>
              <a:t>You can explore the different types of analyses here: https://</a:t>
            </a:r>
            <a:r>
              <a:rPr lang="en-US" dirty="0" err="1">
                <a:solidFill>
                  <a:schemeClr val="accent1">
                    <a:lumMod val="60000"/>
                    <a:lumOff val="40000"/>
                  </a:schemeClr>
                </a:solidFill>
              </a:rPr>
              <a:t>microbiome.github.io</a:t>
            </a:r>
            <a:r>
              <a:rPr lang="en-US" dirty="0">
                <a:solidFill>
                  <a:schemeClr val="accent1">
                    <a:lumMod val="60000"/>
                    <a:lumOff val="40000"/>
                  </a:schemeClr>
                </a:solidFill>
              </a:rPr>
              <a:t>/tutorials/</a:t>
            </a:r>
            <a:br>
              <a:rPr lang="en-US" dirty="0">
                <a:solidFill>
                  <a:schemeClr val="accent1">
                    <a:lumMod val="60000"/>
                    <a:lumOff val="40000"/>
                  </a:schemeClr>
                </a:solidFill>
              </a:rPr>
            </a:br>
            <a:endParaRPr lang="en-US" dirty="0">
              <a:solidFill>
                <a:schemeClr val="accent1">
                  <a:lumMod val="60000"/>
                  <a:lumOff val="40000"/>
                </a:schemeClr>
              </a:solidFill>
            </a:endParaRPr>
          </a:p>
        </p:txBody>
      </p:sp>
    </p:spTree>
    <p:extLst>
      <p:ext uri="{BB962C8B-B14F-4D97-AF65-F5344CB8AC3E}">
        <p14:creationId xmlns:p14="http://schemas.microsoft.com/office/powerpoint/2010/main" val="2440718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F16C4F5-4DAA-404A-BB30-A3CA3FB0405A}"/>
              </a:ext>
            </a:extLst>
          </p:cNvPr>
          <p:cNvSpPr>
            <a:spLocks noGrp="1"/>
          </p:cNvSpPr>
          <p:nvPr>
            <p:ph type="title"/>
          </p:nvPr>
        </p:nvSpPr>
        <p:spPr>
          <a:xfrm>
            <a:off x="838200" y="338569"/>
            <a:ext cx="10515600" cy="1325563"/>
          </a:xfrm>
        </p:spPr>
        <p:txBody>
          <a:bodyPr>
            <a:normAutofit/>
          </a:bodyPr>
          <a:lstStyle/>
          <a:p>
            <a:r>
              <a:rPr lang="en-US" b="1" dirty="0">
                <a:solidFill>
                  <a:schemeClr val="accent1">
                    <a:lumMod val="40000"/>
                    <a:lumOff val="60000"/>
                  </a:schemeClr>
                </a:solidFill>
              </a:rPr>
              <a:t>Sample Overview</a:t>
            </a:r>
          </a:p>
        </p:txBody>
      </p:sp>
      <p:sp>
        <p:nvSpPr>
          <p:cNvPr id="5" name="Content Placeholder 2">
            <a:extLst>
              <a:ext uri="{FF2B5EF4-FFF2-40B4-BE49-F238E27FC236}">
                <a16:creationId xmlns:a16="http://schemas.microsoft.com/office/drawing/2014/main" id="{17A1EEAA-2480-6949-A476-A2CC04FF0AE6}"/>
              </a:ext>
            </a:extLst>
          </p:cNvPr>
          <p:cNvSpPr>
            <a:spLocks noGrp="1"/>
          </p:cNvSpPr>
          <p:nvPr>
            <p:ph idx="1"/>
          </p:nvPr>
        </p:nvSpPr>
        <p:spPr>
          <a:xfrm>
            <a:off x="838200" y="1696216"/>
            <a:ext cx="10515600" cy="4351338"/>
          </a:xfrm>
        </p:spPr>
        <p:txBody>
          <a:bodyPr>
            <a:normAutofit fontScale="92500" lnSpcReduction="20000"/>
          </a:bodyPr>
          <a:lstStyle/>
          <a:p>
            <a:r>
              <a:rPr lang="en-US" sz="3200" dirty="0">
                <a:solidFill>
                  <a:schemeClr val="accent1">
                    <a:lumMod val="40000"/>
                    <a:lumOff val="60000"/>
                  </a:schemeClr>
                </a:solidFill>
              </a:rPr>
              <a:t>Rhizosphere samples collected from field-grown Sorghum bicolor – in total there were 5 near isogenic lines that differed in their ability to produce flavonoids, in the workshop we just used 3 of the lines</a:t>
            </a:r>
          </a:p>
          <a:p>
            <a:r>
              <a:rPr lang="en-US" sz="3200" dirty="0">
                <a:solidFill>
                  <a:schemeClr val="accent1">
                    <a:lumMod val="40000"/>
                    <a:lumOff val="60000"/>
                  </a:schemeClr>
                </a:solidFill>
              </a:rPr>
              <a:t>We analyzed 16S rRNA amplicons, along with root chemical variables including total flavonoid content, total phenolic content, and DPPH activity (antioxidant activity)</a:t>
            </a:r>
          </a:p>
          <a:p>
            <a:endParaRPr lang="en-US" sz="3200" dirty="0">
              <a:solidFill>
                <a:schemeClr val="accent1">
                  <a:lumMod val="40000"/>
                  <a:lumOff val="60000"/>
                </a:schemeClr>
              </a:solidFill>
            </a:endParaRPr>
          </a:p>
          <a:p>
            <a:r>
              <a:rPr lang="en-US" sz="3200" dirty="0">
                <a:solidFill>
                  <a:schemeClr val="accent1">
                    <a:lumMod val="40000"/>
                    <a:lumOff val="60000"/>
                  </a:schemeClr>
                </a:solidFill>
              </a:rPr>
              <a:t>Here is a link to our published open-access paper:</a:t>
            </a:r>
          </a:p>
          <a:p>
            <a:pPr marL="0" indent="0">
              <a:buNone/>
            </a:pPr>
            <a:r>
              <a:rPr lang="en-US" sz="3200" dirty="0">
                <a:solidFill>
                  <a:schemeClr val="accent1">
                    <a:lumMod val="40000"/>
                    <a:lumOff val="60000"/>
                  </a:schemeClr>
                </a:solidFill>
              </a:rPr>
              <a:t>https://</a:t>
            </a:r>
            <a:r>
              <a:rPr lang="en-US" sz="3200" dirty="0" err="1">
                <a:solidFill>
                  <a:schemeClr val="accent1">
                    <a:lumMod val="40000"/>
                    <a:lumOff val="60000"/>
                  </a:schemeClr>
                </a:solidFill>
              </a:rPr>
              <a:t>apsjournals.apsnet.org</a:t>
            </a:r>
            <a:r>
              <a:rPr lang="en-US" sz="3200" dirty="0">
                <a:solidFill>
                  <a:schemeClr val="accent1">
                    <a:lumMod val="40000"/>
                    <a:lumOff val="60000"/>
                  </a:schemeClr>
                </a:solidFill>
              </a:rPr>
              <a:t>/</a:t>
            </a:r>
            <a:r>
              <a:rPr lang="en-US" sz="3200" dirty="0" err="1">
                <a:solidFill>
                  <a:schemeClr val="accent1">
                    <a:lumMod val="40000"/>
                    <a:lumOff val="60000"/>
                  </a:schemeClr>
                </a:solidFill>
              </a:rPr>
              <a:t>doi</a:t>
            </a:r>
            <a:r>
              <a:rPr lang="en-US" sz="3200" dirty="0">
                <a:solidFill>
                  <a:schemeClr val="accent1">
                    <a:lumMod val="40000"/>
                    <a:lumOff val="60000"/>
                  </a:schemeClr>
                </a:solidFill>
              </a:rPr>
              <a:t>/full/10.1094/PBIOMES-01-20-0013-FI</a:t>
            </a:r>
          </a:p>
          <a:p>
            <a:endParaRPr lang="en-US" sz="3200" dirty="0">
              <a:solidFill>
                <a:schemeClr val="accent1">
                  <a:lumMod val="40000"/>
                  <a:lumOff val="60000"/>
                </a:schemeClr>
              </a:solidFill>
            </a:endParaRPr>
          </a:p>
        </p:txBody>
      </p:sp>
    </p:spTree>
    <p:extLst>
      <p:ext uri="{BB962C8B-B14F-4D97-AF65-F5344CB8AC3E}">
        <p14:creationId xmlns:p14="http://schemas.microsoft.com/office/powerpoint/2010/main" val="531316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9B499-00C0-0244-A76D-FDA47FE7807C}"/>
              </a:ext>
            </a:extLst>
          </p:cNvPr>
          <p:cNvSpPr>
            <a:spLocks noGrp="1"/>
          </p:cNvSpPr>
          <p:nvPr>
            <p:ph type="title"/>
          </p:nvPr>
        </p:nvSpPr>
        <p:spPr/>
        <p:txBody>
          <a:bodyPr/>
          <a:lstStyle/>
          <a:p>
            <a:r>
              <a:rPr lang="en-US" b="1" dirty="0">
                <a:solidFill>
                  <a:schemeClr val="accent1">
                    <a:lumMod val="60000"/>
                    <a:lumOff val="40000"/>
                  </a:schemeClr>
                </a:solidFill>
              </a:rPr>
              <a:t>I didn’t even mention using machine learning… </a:t>
            </a:r>
          </a:p>
        </p:txBody>
      </p:sp>
      <p:sp>
        <p:nvSpPr>
          <p:cNvPr id="3" name="Content Placeholder 2">
            <a:extLst>
              <a:ext uri="{FF2B5EF4-FFF2-40B4-BE49-F238E27FC236}">
                <a16:creationId xmlns:a16="http://schemas.microsoft.com/office/drawing/2014/main" id="{C27943EF-E2F5-9748-AA59-E092475A4932}"/>
              </a:ext>
            </a:extLst>
          </p:cNvPr>
          <p:cNvSpPr>
            <a:spLocks noGrp="1"/>
          </p:cNvSpPr>
          <p:nvPr>
            <p:ph idx="1"/>
          </p:nvPr>
        </p:nvSpPr>
        <p:spPr/>
        <p:txBody>
          <a:bodyPr/>
          <a:lstStyle/>
          <a:p>
            <a:pPr marL="0" indent="0">
              <a:buNone/>
            </a:pPr>
            <a:r>
              <a:rPr lang="en-US" dirty="0">
                <a:solidFill>
                  <a:schemeClr val="accent1">
                    <a:lumMod val="60000"/>
                    <a:lumOff val="40000"/>
                  </a:schemeClr>
                </a:solidFill>
              </a:rPr>
              <a:t>I would recommend that people check out Pat Schloss’ work, he implements machine learning in many of his papers</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His group recently published a paper that compared different machine learning models and I think this would be informative</a:t>
            </a:r>
          </a:p>
          <a:p>
            <a:pPr marL="0" indent="0">
              <a:buNone/>
            </a:pPr>
            <a:endParaRPr lang="en-US" dirty="0">
              <a:solidFill>
                <a:schemeClr val="accent1">
                  <a:lumMod val="60000"/>
                  <a:lumOff val="40000"/>
                </a:schemeClr>
              </a:solidFill>
            </a:endParaRPr>
          </a:p>
          <a:p>
            <a:pPr marL="0" indent="0">
              <a:buNone/>
            </a:pPr>
            <a:r>
              <a:rPr lang="en-US" dirty="0">
                <a:solidFill>
                  <a:schemeClr val="accent1">
                    <a:lumMod val="60000"/>
                    <a:lumOff val="40000"/>
                  </a:schemeClr>
                </a:solidFill>
              </a:rPr>
              <a:t>’A framework for effective application of machine learning microbiome-based classification problems’ – </a:t>
            </a:r>
            <a:r>
              <a:rPr lang="en-US" dirty="0" err="1">
                <a:solidFill>
                  <a:schemeClr val="accent1">
                    <a:lumMod val="60000"/>
                    <a:lumOff val="40000"/>
                  </a:schemeClr>
                </a:solidFill>
              </a:rPr>
              <a:t>Topçuoǧlu</a:t>
            </a:r>
            <a:r>
              <a:rPr lang="en-US" dirty="0">
                <a:solidFill>
                  <a:schemeClr val="accent1">
                    <a:lumMod val="60000"/>
                    <a:lumOff val="40000"/>
                  </a:schemeClr>
                </a:solidFill>
              </a:rPr>
              <a:t> et al., 2020, mBio</a:t>
            </a:r>
          </a:p>
          <a:p>
            <a:pPr marL="0" indent="0">
              <a:buNone/>
            </a:pPr>
            <a:endParaRPr lang="en-US" dirty="0">
              <a:solidFill>
                <a:schemeClr val="accent1">
                  <a:lumMod val="60000"/>
                  <a:lumOff val="40000"/>
                </a:schemeClr>
              </a:solidFill>
            </a:endParaRPr>
          </a:p>
        </p:txBody>
      </p:sp>
    </p:spTree>
    <p:extLst>
      <p:ext uri="{BB962C8B-B14F-4D97-AF65-F5344CB8AC3E}">
        <p14:creationId xmlns:p14="http://schemas.microsoft.com/office/powerpoint/2010/main" val="14834547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6B155-6825-6040-89ED-1F18F083993B}"/>
              </a:ext>
            </a:extLst>
          </p:cNvPr>
          <p:cNvSpPr>
            <a:spLocks noGrp="1"/>
          </p:cNvSpPr>
          <p:nvPr>
            <p:ph type="title"/>
          </p:nvPr>
        </p:nvSpPr>
        <p:spPr>
          <a:xfrm>
            <a:off x="838200" y="2766218"/>
            <a:ext cx="10515600" cy="1325563"/>
          </a:xfrm>
        </p:spPr>
        <p:txBody>
          <a:bodyPr>
            <a:noAutofit/>
          </a:bodyPr>
          <a:lstStyle/>
          <a:p>
            <a:pPr algn="ctr"/>
            <a:r>
              <a:rPr lang="en-US" sz="3600" b="1" dirty="0">
                <a:solidFill>
                  <a:schemeClr val="accent1">
                    <a:lumMod val="60000"/>
                    <a:lumOff val="40000"/>
                  </a:schemeClr>
                </a:solidFill>
              </a:rPr>
              <a:t>Sometimes you need to be creative</a:t>
            </a:r>
            <a:br>
              <a:rPr lang="en-US" sz="3600" b="1" dirty="0">
                <a:solidFill>
                  <a:schemeClr val="accent1">
                    <a:lumMod val="60000"/>
                    <a:lumOff val="40000"/>
                  </a:schemeClr>
                </a:solidFill>
              </a:rPr>
            </a:br>
            <a:br>
              <a:rPr lang="en-US" sz="3600" b="1" dirty="0">
                <a:solidFill>
                  <a:schemeClr val="accent1">
                    <a:lumMod val="60000"/>
                    <a:lumOff val="40000"/>
                  </a:schemeClr>
                </a:solidFill>
              </a:rPr>
            </a:br>
            <a:r>
              <a:rPr lang="en-US" sz="3600" b="1" dirty="0">
                <a:solidFill>
                  <a:schemeClr val="accent1">
                    <a:lumMod val="60000"/>
                    <a:lumOff val="40000"/>
                  </a:schemeClr>
                </a:solidFill>
              </a:rPr>
              <a:t>Go back to your research question/hypothesis</a:t>
            </a:r>
            <a:br>
              <a:rPr lang="en-US" sz="3600" b="1" dirty="0">
                <a:solidFill>
                  <a:schemeClr val="accent1">
                    <a:lumMod val="60000"/>
                    <a:lumOff val="40000"/>
                  </a:schemeClr>
                </a:solidFill>
              </a:rPr>
            </a:br>
            <a:br>
              <a:rPr lang="en-US" sz="3600" b="1" dirty="0">
                <a:solidFill>
                  <a:schemeClr val="accent1">
                    <a:lumMod val="60000"/>
                    <a:lumOff val="40000"/>
                  </a:schemeClr>
                </a:solidFill>
              </a:rPr>
            </a:br>
            <a:r>
              <a:rPr lang="en-US" sz="3600" b="1" dirty="0">
                <a:solidFill>
                  <a:schemeClr val="accent1">
                    <a:lumMod val="60000"/>
                    <a:lumOff val="40000"/>
                  </a:schemeClr>
                </a:solidFill>
              </a:rPr>
              <a:t>Consider what sort of analysis would actually be relevant for your specific project</a:t>
            </a:r>
            <a:br>
              <a:rPr lang="en-US" sz="3600" b="1" dirty="0">
                <a:solidFill>
                  <a:schemeClr val="accent1">
                    <a:lumMod val="60000"/>
                    <a:lumOff val="40000"/>
                  </a:schemeClr>
                </a:solidFill>
              </a:rPr>
            </a:br>
            <a:br>
              <a:rPr lang="en-US" sz="3600" b="1" dirty="0">
                <a:solidFill>
                  <a:schemeClr val="accent1">
                    <a:lumMod val="60000"/>
                    <a:lumOff val="40000"/>
                  </a:schemeClr>
                </a:solidFill>
              </a:rPr>
            </a:br>
            <a:r>
              <a:rPr lang="en-US" sz="3600" b="1" dirty="0">
                <a:solidFill>
                  <a:schemeClr val="accent1">
                    <a:lumMod val="60000"/>
                    <a:lumOff val="40000"/>
                  </a:schemeClr>
                </a:solidFill>
              </a:rPr>
              <a:t>Search for other papers that might have done a similar analysis – If you are lucky, their code is available, and if you are even more lucky, their code storage makes sense and is easy to replicate </a:t>
            </a:r>
            <a:r>
              <a:rPr lang="en-US" sz="3600" b="1" dirty="0">
                <a:solidFill>
                  <a:schemeClr val="accent1">
                    <a:lumMod val="60000"/>
                    <a:lumOff val="40000"/>
                  </a:schemeClr>
                </a:solidFill>
                <a:sym typeface="Wingdings" pitchFamily="2" charset="2"/>
              </a:rPr>
              <a:t></a:t>
            </a:r>
            <a:endParaRPr lang="en-US" sz="3600" b="1" dirty="0">
              <a:solidFill>
                <a:schemeClr val="accent1">
                  <a:lumMod val="60000"/>
                  <a:lumOff val="40000"/>
                </a:schemeClr>
              </a:solidFill>
            </a:endParaRPr>
          </a:p>
        </p:txBody>
      </p:sp>
    </p:spTree>
    <p:extLst>
      <p:ext uri="{BB962C8B-B14F-4D97-AF65-F5344CB8AC3E}">
        <p14:creationId xmlns:p14="http://schemas.microsoft.com/office/powerpoint/2010/main" val="11471539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F97EB-8CD3-8842-BAEE-8251EC6120D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8A49827-388D-B847-8A72-346E4798830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28668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C84480-3548-3948-A083-741750974AF2}"/>
              </a:ext>
            </a:extLst>
          </p:cNvPr>
          <p:cNvGraphicFramePr/>
          <p:nvPr>
            <p:extLst>
              <p:ext uri="{D42A27DB-BD31-4B8C-83A1-F6EECF244321}">
                <p14:modId xmlns:p14="http://schemas.microsoft.com/office/powerpoint/2010/main" val="1496441146"/>
              </p:ext>
            </p:extLst>
          </p:nvPr>
        </p:nvGraphicFramePr>
        <p:xfrm>
          <a:off x="-882609" y="-301058"/>
          <a:ext cx="13822991" cy="6138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1B73253C-33DC-3444-928A-60B9B522C246}"/>
              </a:ext>
            </a:extLst>
          </p:cNvPr>
          <p:cNvSpPr txBox="1"/>
          <p:nvPr/>
        </p:nvSpPr>
        <p:spPr>
          <a:xfrm>
            <a:off x="739892" y="4079607"/>
            <a:ext cx="7366140" cy="769441"/>
          </a:xfrm>
          <a:prstGeom prst="rect">
            <a:avLst/>
          </a:prstGeom>
          <a:noFill/>
        </p:spPr>
        <p:txBody>
          <a:bodyPr wrap="square" rtlCol="0">
            <a:spAutoFit/>
          </a:bodyPr>
          <a:lstStyle/>
          <a:p>
            <a:r>
              <a:rPr lang="en-US" sz="4400" u="sng" dirty="0">
                <a:solidFill>
                  <a:schemeClr val="accent1">
                    <a:lumMod val="40000"/>
                    <a:lumOff val="60000"/>
                  </a:schemeClr>
                </a:solidFill>
              </a:rPr>
              <a:t>Major data processing steps </a:t>
            </a:r>
          </a:p>
        </p:txBody>
      </p:sp>
    </p:spTree>
    <p:extLst>
      <p:ext uri="{BB962C8B-B14F-4D97-AF65-F5344CB8AC3E}">
        <p14:creationId xmlns:p14="http://schemas.microsoft.com/office/powerpoint/2010/main" val="343952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AD26-C5E4-0E40-9E55-7D6A3DBBC075}"/>
              </a:ext>
            </a:extLst>
          </p:cNvPr>
          <p:cNvSpPr>
            <a:spLocks noGrp="1"/>
          </p:cNvSpPr>
          <p:nvPr>
            <p:ph type="title"/>
          </p:nvPr>
        </p:nvSpPr>
        <p:spPr>
          <a:xfrm>
            <a:off x="838200" y="666067"/>
            <a:ext cx="10515600" cy="1325563"/>
          </a:xfrm>
        </p:spPr>
        <p:txBody>
          <a:bodyPr>
            <a:normAutofit/>
          </a:bodyPr>
          <a:lstStyle/>
          <a:p>
            <a:r>
              <a:rPr lang="en-US" b="1" dirty="0">
                <a:solidFill>
                  <a:schemeClr val="accent1">
                    <a:lumMod val="40000"/>
                    <a:lumOff val="60000"/>
                  </a:schemeClr>
                </a:solidFill>
              </a:rPr>
              <a:t>What if you have two sets of amplicon sequences to analyze?</a:t>
            </a:r>
          </a:p>
        </p:txBody>
      </p:sp>
      <p:sp>
        <p:nvSpPr>
          <p:cNvPr id="3" name="Content Placeholder 2">
            <a:extLst>
              <a:ext uri="{FF2B5EF4-FFF2-40B4-BE49-F238E27FC236}">
                <a16:creationId xmlns:a16="http://schemas.microsoft.com/office/drawing/2014/main" id="{C7E31246-AF8D-3A48-AB46-BFE8736AE7BC}"/>
              </a:ext>
            </a:extLst>
          </p:cNvPr>
          <p:cNvSpPr>
            <a:spLocks noGrp="1"/>
          </p:cNvSpPr>
          <p:nvPr>
            <p:ph idx="1"/>
          </p:nvPr>
        </p:nvSpPr>
        <p:spPr>
          <a:xfrm>
            <a:off x="838200" y="2506662"/>
            <a:ext cx="10515600" cy="4351338"/>
          </a:xfrm>
        </p:spPr>
        <p:txBody>
          <a:bodyPr>
            <a:normAutofit/>
          </a:bodyPr>
          <a:lstStyle/>
          <a:p>
            <a:r>
              <a:rPr lang="en-US" sz="3200" dirty="0">
                <a:solidFill>
                  <a:schemeClr val="accent1">
                    <a:lumMod val="40000"/>
                    <a:lumOff val="60000"/>
                  </a:schemeClr>
                </a:solidFill>
              </a:rPr>
              <a:t>Let’s say that I have two sets of 16S rRNA amplicon sequences that I want to analyze (by sets, I mean samples from each set were run on two different Illumina </a:t>
            </a:r>
            <a:r>
              <a:rPr lang="en-US" sz="3200" dirty="0" err="1">
                <a:solidFill>
                  <a:schemeClr val="accent1">
                    <a:lumMod val="40000"/>
                    <a:lumOff val="60000"/>
                  </a:schemeClr>
                </a:solidFill>
              </a:rPr>
              <a:t>MiSeq</a:t>
            </a:r>
            <a:r>
              <a:rPr lang="en-US" sz="3200" dirty="0">
                <a:solidFill>
                  <a:schemeClr val="accent1">
                    <a:lumMod val="40000"/>
                    <a:lumOff val="60000"/>
                  </a:schemeClr>
                </a:solidFill>
              </a:rPr>
              <a:t> runs)</a:t>
            </a:r>
          </a:p>
          <a:p>
            <a:endParaRPr lang="en-US" sz="3200" dirty="0">
              <a:solidFill>
                <a:schemeClr val="accent1">
                  <a:lumMod val="40000"/>
                  <a:lumOff val="60000"/>
                </a:schemeClr>
              </a:solidFill>
            </a:endParaRPr>
          </a:p>
          <a:p>
            <a:endParaRPr lang="en-US" sz="3200" dirty="0">
              <a:solidFill>
                <a:schemeClr val="accent1">
                  <a:lumMod val="40000"/>
                  <a:lumOff val="60000"/>
                </a:schemeClr>
              </a:solidFill>
            </a:endParaRPr>
          </a:p>
          <a:p>
            <a:r>
              <a:rPr lang="en-US" sz="3200" dirty="0">
                <a:solidFill>
                  <a:schemeClr val="accent1">
                    <a:lumMod val="40000"/>
                    <a:lumOff val="60000"/>
                  </a:schemeClr>
                </a:solidFill>
              </a:rPr>
              <a:t>No problem!</a:t>
            </a:r>
          </a:p>
          <a:p>
            <a:endParaRPr lang="en-US" sz="3200" dirty="0">
              <a:solidFill>
                <a:schemeClr val="accent1">
                  <a:lumMod val="40000"/>
                  <a:lumOff val="60000"/>
                </a:schemeClr>
              </a:solidFill>
            </a:endParaRPr>
          </a:p>
        </p:txBody>
      </p:sp>
    </p:spTree>
    <p:extLst>
      <p:ext uri="{BB962C8B-B14F-4D97-AF65-F5344CB8AC3E}">
        <p14:creationId xmlns:p14="http://schemas.microsoft.com/office/powerpoint/2010/main" val="34731319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C84480-3548-3948-A083-741750974AF2}"/>
              </a:ext>
            </a:extLst>
          </p:cNvPr>
          <p:cNvGraphicFramePr/>
          <p:nvPr>
            <p:extLst>
              <p:ext uri="{D42A27DB-BD31-4B8C-83A1-F6EECF244321}">
                <p14:modId xmlns:p14="http://schemas.microsoft.com/office/powerpoint/2010/main" val="2111501425"/>
              </p:ext>
            </p:extLst>
          </p:nvPr>
        </p:nvGraphicFramePr>
        <p:xfrm>
          <a:off x="-978861" y="-301058"/>
          <a:ext cx="13822991" cy="6138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6F135E88-F45D-7D48-8C88-88DE2935BF83}"/>
              </a:ext>
            </a:extLst>
          </p:cNvPr>
          <p:cNvSpPr txBox="1"/>
          <p:nvPr/>
        </p:nvSpPr>
        <p:spPr>
          <a:xfrm>
            <a:off x="1250066" y="247028"/>
            <a:ext cx="1747777" cy="584775"/>
          </a:xfrm>
          <a:prstGeom prst="rect">
            <a:avLst/>
          </a:prstGeom>
          <a:noFill/>
          <a:ln>
            <a:noFill/>
          </a:ln>
        </p:spPr>
        <p:txBody>
          <a:bodyPr wrap="square" rtlCol="0">
            <a:spAutoFit/>
          </a:bodyPr>
          <a:lstStyle/>
          <a:p>
            <a:r>
              <a:rPr lang="en-US" sz="3200" b="1" dirty="0">
                <a:solidFill>
                  <a:schemeClr val="accent6">
                    <a:lumMod val="60000"/>
                    <a:lumOff val="40000"/>
                  </a:schemeClr>
                </a:solidFill>
              </a:rPr>
              <a:t>Set 1 </a:t>
            </a:r>
          </a:p>
        </p:txBody>
      </p:sp>
      <p:cxnSp>
        <p:nvCxnSpPr>
          <p:cNvPr id="9" name="Straight Arrow Connector 8">
            <a:extLst>
              <a:ext uri="{FF2B5EF4-FFF2-40B4-BE49-F238E27FC236}">
                <a16:creationId xmlns:a16="http://schemas.microsoft.com/office/drawing/2014/main" id="{5A1DE948-EA81-764D-81BF-07730C33A115}"/>
              </a:ext>
            </a:extLst>
          </p:cNvPr>
          <p:cNvCxnSpPr>
            <a:cxnSpLocks/>
          </p:cNvCxnSpPr>
          <p:nvPr/>
        </p:nvCxnSpPr>
        <p:spPr>
          <a:xfrm>
            <a:off x="1064871" y="868492"/>
            <a:ext cx="8275899" cy="1226547"/>
          </a:xfrm>
          <a:prstGeom prst="straightConnector1">
            <a:avLst/>
          </a:prstGeom>
          <a:ln w="76200">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032644E-4B8E-CC4A-AE48-EBC932DFA4B0}"/>
              </a:ext>
            </a:extLst>
          </p:cNvPr>
          <p:cNvSpPr txBox="1"/>
          <p:nvPr/>
        </p:nvSpPr>
        <p:spPr>
          <a:xfrm>
            <a:off x="572520" y="3264589"/>
            <a:ext cx="1747777" cy="584775"/>
          </a:xfrm>
          <a:prstGeom prst="rect">
            <a:avLst/>
          </a:prstGeom>
          <a:noFill/>
          <a:ln>
            <a:noFill/>
          </a:ln>
        </p:spPr>
        <p:txBody>
          <a:bodyPr wrap="square" rtlCol="0">
            <a:spAutoFit/>
          </a:bodyPr>
          <a:lstStyle/>
          <a:p>
            <a:r>
              <a:rPr lang="en-US" sz="3200" b="1" dirty="0">
                <a:solidFill>
                  <a:schemeClr val="accent5">
                    <a:lumMod val="75000"/>
                  </a:schemeClr>
                </a:solidFill>
              </a:rPr>
              <a:t>Set 2 </a:t>
            </a:r>
          </a:p>
        </p:txBody>
      </p:sp>
      <p:cxnSp>
        <p:nvCxnSpPr>
          <p:cNvPr id="11" name="Straight Arrow Connector 10">
            <a:extLst>
              <a:ext uri="{FF2B5EF4-FFF2-40B4-BE49-F238E27FC236}">
                <a16:creationId xmlns:a16="http://schemas.microsoft.com/office/drawing/2014/main" id="{AF62D3E5-B01A-2344-96AB-8A3FF7AAF43C}"/>
              </a:ext>
            </a:extLst>
          </p:cNvPr>
          <p:cNvCxnSpPr>
            <a:cxnSpLocks/>
          </p:cNvCxnSpPr>
          <p:nvPr/>
        </p:nvCxnSpPr>
        <p:spPr>
          <a:xfrm>
            <a:off x="624288" y="2968905"/>
            <a:ext cx="8484614" cy="1279004"/>
          </a:xfrm>
          <a:prstGeom prst="straightConnector1">
            <a:avLst/>
          </a:prstGeom>
          <a:ln w="762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5AC3B96-8AA4-8843-8CEE-624C7081FFDC}"/>
              </a:ext>
            </a:extLst>
          </p:cNvPr>
          <p:cNvSpPr/>
          <p:nvPr/>
        </p:nvSpPr>
        <p:spPr>
          <a:xfrm>
            <a:off x="207721" y="4550932"/>
            <a:ext cx="11776557" cy="584775"/>
          </a:xfrm>
          <a:prstGeom prst="rect">
            <a:avLst/>
          </a:prstGeom>
        </p:spPr>
        <p:txBody>
          <a:bodyPr wrap="none">
            <a:spAutoFit/>
          </a:bodyPr>
          <a:lstStyle/>
          <a:p>
            <a:r>
              <a:rPr lang="en-US" sz="3200" dirty="0" err="1">
                <a:solidFill>
                  <a:schemeClr val="accent1">
                    <a:lumMod val="40000"/>
                    <a:lumOff val="60000"/>
                  </a:schemeClr>
                </a:solidFill>
              </a:rPr>
              <a:t>Full.nonchim</a:t>
            </a:r>
            <a:r>
              <a:rPr lang="en-US" sz="3200" dirty="0">
                <a:solidFill>
                  <a:schemeClr val="accent1">
                    <a:lumMod val="40000"/>
                    <a:lumOff val="60000"/>
                  </a:schemeClr>
                </a:solidFill>
              </a:rPr>
              <a:t> &lt;- </a:t>
            </a:r>
            <a:r>
              <a:rPr lang="en-US" sz="3200" dirty="0" err="1">
                <a:solidFill>
                  <a:schemeClr val="accent1">
                    <a:lumMod val="40000"/>
                    <a:lumOff val="60000"/>
                  </a:schemeClr>
                </a:solidFill>
              </a:rPr>
              <a:t>mergeSequenceTables</a:t>
            </a:r>
            <a:r>
              <a:rPr lang="en-US" sz="3200" dirty="0">
                <a:solidFill>
                  <a:schemeClr val="accent1">
                    <a:lumMod val="40000"/>
                    <a:lumOff val="60000"/>
                  </a:schemeClr>
                </a:solidFill>
              </a:rPr>
              <a:t>(set1.nonchim, set2.nonchim)</a:t>
            </a:r>
          </a:p>
        </p:txBody>
      </p:sp>
      <p:sp>
        <p:nvSpPr>
          <p:cNvPr id="18" name="Right Bracket 17">
            <a:extLst>
              <a:ext uri="{FF2B5EF4-FFF2-40B4-BE49-F238E27FC236}">
                <a16:creationId xmlns:a16="http://schemas.microsoft.com/office/drawing/2014/main" id="{839BD55F-E32B-A94B-8FC1-50C8B2020330}"/>
              </a:ext>
            </a:extLst>
          </p:cNvPr>
          <p:cNvSpPr/>
          <p:nvPr/>
        </p:nvSpPr>
        <p:spPr>
          <a:xfrm rot="486385">
            <a:off x="9491241" y="2257063"/>
            <a:ext cx="555584" cy="1990846"/>
          </a:xfrm>
          <a:prstGeom prst="rightBracket">
            <a:avLst/>
          </a:prstGeom>
          <a:noFill/>
          <a:ln w="76200">
            <a:solidFill>
              <a:schemeClr val="tx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ectangle 18">
            <a:extLst>
              <a:ext uri="{FF2B5EF4-FFF2-40B4-BE49-F238E27FC236}">
                <a16:creationId xmlns:a16="http://schemas.microsoft.com/office/drawing/2014/main" id="{156C7C72-B887-5344-832A-E4BFC4D8BC45}"/>
              </a:ext>
            </a:extLst>
          </p:cNvPr>
          <p:cNvSpPr/>
          <p:nvPr/>
        </p:nvSpPr>
        <p:spPr>
          <a:xfrm>
            <a:off x="207721" y="5151975"/>
            <a:ext cx="8443594" cy="584775"/>
          </a:xfrm>
          <a:prstGeom prst="rect">
            <a:avLst/>
          </a:prstGeom>
        </p:spPr>
        <p:txBody>
          <a:bodyPr wrap="none">
            <a:spAutoFit/>
          </a:bodyPr>
          <a:lstStyle/>
          <a:p>
            <a:r>
              <a:rPr lang="en-US" sz="3200" dirty="0">
                <a:solidFill>
                  <a:schemeClr val="accent1">
                    <a:lumMod val="40000"/>
                    <a:lumOff val="60000"/>
                  </a:schemeClr>
                </a:solidFill>
              </a:rPr>
              <a:t>Taxa &lt;- </a:t>
            </a:r>
            <a:r>
              <a:rPr lang="en-US" sz="3200" dirty="0" err="1">
                <a:solidFill>
                  <a:schemeClr val="accent1">
                    <a:lumMod val="40000"/>
                    <a:lumOff val="60000"/>
                  </a:schemeClr>
                </a:solidFill>
              </a:rPr>
              <a:t>assignTaxonomy</a:t>
            </a:r>
            <a:r>
              <a:rPr lang="en-US" sz="3200" dirty="0">
                <a:solidFill>
                  <a:schemeClr val="accent1">
                    <a:lumMod val="40000"/>
                    <a:lumOff val="60000"/>
                  </a:schemeClr>
                </a:solidFill>
              </a:rPr>
              <a:t>(</a:t>
            </a:r>
            <a:r>
              <a:rPr lang="en-US" sz="3200" dirty="0" err="1">
                <a:solidFill>
                  <a:schemeClr val="accent1">
                    <a:lumMod val="40000"/>
                    <a:lumOff val="60000"/>
                  </a:schemeClr>
                </a:solidFill>
              </a:rPr>
              <a:t>Full.nonchim</a:t>
            </a:r>
            <a:r>
              <a:rPr lang="en-US" sz="3200" dirty="0">
                <a:solidFill>
                  <a:schemeClr val="accent1">
                    <a:lumMod val="40000"/>
                    <a:lumOff val="60000"/>
                  </a:schemeClr>
                </a:solidFill>
              </a:rPr>
              <a:t>, database)</a:t>
            </a:r>
          </a:p>
        </p:txBody>
      </p:sp>
      <p:sp>
        <p:nvSpPr>
          <p:cNvPr id="12" name="Rectangle 11">
            <a:extLst>
              <a:ext uri="{FF2B5EF4-FFF2-40B4-BE49-F238E27FC236}">
                <a16:creationId xmlns:a16="http://schemas.microsoft.com/office/drawing/2014/main" id="{C972D0C1-F191-B742-B5A8-8A42AADA035E}"/>
              </a:ext>
            </a:extLst>
          </p:cNvPr>
          <p:cNvSpPr/>
          <p:nvPr/>
        </p:nvSpPr>
        <p:spPr>
          <a:xfrm>
            <a:off x="207721" y="6140299"/>
            <a:ext cx="11481348" cy="584775"/>
          </a:xfrm>
          <a:prstGeom prst="rect">
            <a:avLst/>
          </a:prstGeom>
        </p:spPr>
        <p:txBody>
          <a:bodyPr wrap="none">
            <a:spAutoFit/>
          </a:bodyPr>
          <a:lstStyle/>
          <a:p>
            <a:r>
              <a:rPr lang="en-US" sz="3200" dirty="0">
                <a:solidFill>
                  <a:schemeClr val="accent1">
                    <a:lumMod val="40000"/>
                    <a:lumOff val="60000"/>
                  </a:schemeClr>
                </a:solidFill>
              </a:rPr>
              <a:t>*DON’T FORGET TO RENAME YOUR FILES FOR EACH SET*********</a:t>
            </a:r>
          </a:p>
        </p:txBody>
      </p:sp>
    </p:spTree>
    <p:extLst>
      <p:ext uri="{BB962C8B-B14F-4D97-AF65-F5344CB8AC3E}">
        <p14:creationId xmlns:p14="http://schemas.microsoft.com/office/powerpoint/2010/main" val="4156892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A35E-F007-454C-B726-AE1039650DF6}"/>
              </a:ext>
            </a:extLst>
          </p:cNvPr>
          <p:cNvSpPr>
            <a:spLocks noGrp="1"/>
          </p:cNvSpPr>
          <p:nvPr>
            <p:ph type="title"/>
          </p:nvPr>
        </p:nvSpPr>
        <p:spPr>
          <a:xfrm>
            <a:off x="838200" y="2398085"/>
            <a:ext cx="10515600" cy="1325563"/>
          </a:xfrm>
        </p:spPr>
        <p:txBody>
          <a:bodyPr>
            <a:normAutofit fontScale="90000"/>
          </a:bodyPr>
          <a:lstStyle/>
          <a:p>
            <a:r>
              <a:rPr lang="en-US" b="1" dirty="0">
                <a:solidFill>
                  <a:schemeClr val="accent1">
                    <a:lumMod val="60000"/>
                    <a:lumOff val="40000"/>
                  </a:schemeClr>
                </a:solidFill>
              </a:rPr>
              <a:t>Keep track of parameters you used, you’ll need those for publication</a:t>
            </a:r>
            <a:br>
              <a:rPr lang="en-US" b="1" dirty="0">
                <a:solidFill>
                  <a:schemeClr val="accent1">
                    <a:lumMod val="60000"/>
                    <a:lumOff val="40000"/>
                  </a:schemeClr>
                </a:solidFill>
              </a:rPr>
            </a:br>
            <a:br>
              <a:rPr lang="en-US" b="1" dirty="0">
                <a:solidFill>
                  <a:schemeClr val="accent1">
                    <a:lumMod val="60000"/>
                    <a:lumOff val="40000"/>
                  </a:schemeClr>
                </a:solidFill>
              </a:rPr>
            </a:br>
            <a:r>
              <a:rPr lang="en-US" b="1" dirty="0">
                <a:solidFill>
                  <a:schemeClr val="accent1">
                    <a:lumMod val="60000"/>
                    <a:lumOff val="40000"/>
                  </a:schemeClr>
                </a:solidFill>
              </a:rPr>
              <a:t>Keep track of how many reads were lost at each step, you very well might need that information for publication</a:t>
            </a:r>
          </a:p>
        </p:txBody>
      </p:sp>
    </p:spTree>
    <p:extLst>
      <p:ext uri="{BB962C8B-B14F-4D97-AF65-F5344CB8AC3E}">
        <p14:creationId xmlns:p14="http://schemas.microsoft.com/office/powerpoint/2010/main" val="3081053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BC84480-3548-3948-A083-741750974AF2}"/>
              </a:ext>
            </a:extLst>
          </p:cNvPr>
          <p:cNvGraphicFramePr/>
          <p:nvPr>
            <p:extLst>
              <p:ext uri="{D42A27DB-BD31-4B8C-83A1-F6EECF244321}">
                <p14:modId xmlns:p14="http://schemas.microsoft.com/office/powerpoint/2010/main" val="2898286284"/>
              </p:ext>
            </p:extLst>
          </p:nvPr>
        </p:nvGraphicFramePr>
        <p:xfrm>
          <a:off x="-1010653" y="-301058"/>
          <a:ext cx="13854783" cy="4760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1B73253C-33DC-3444-928A-60B9B522C246}"/>
              </a:ext>
            </a:extLst>
          </p:cNvPr>
          <p:cNvSpPr txBox="1"/>
          <p:nvPr/>
        </p:nvSpPr>
        <p:spPr>
          <a:xfrm>
            <a:off x="3402881" y="251283"/>
            <a:ext cx="7366140" cy="769441"/>
          </a:xfrm>
          <a:prstGeom prst="rect">
            <a:avLst/>
          </a:prstGeom>
          <a:noFill/>
        </p:spPr>
        <p:txBody>
          <a:bodyPr wrap="square" rtlCol="0">
            <a:spAutoFit/>
          </a:bodyPr>
          <a:lstStyle/>
          <a:p>
            <a:r>
              <a:rPr lang="en-US" sz="4400" u="sng" dirty="0">
                <a:solidFill>
                  <a:schemeClr val="accent1">
                    <a:lumMod val="60000"/>
                    <a:lumOff val="40000"/>
                  </a:schemeClr>
                </a:solidFill>
              </a:rPr>
              <a:t>Major data processing steps </a:t>
            </a:r>
          </a:p>
        </p:txBody>
      </p:sp>
      <p:sp>
        <p:nvSpPr>
          <p:cNvPr id="5" name="Rectangle 4">
            <a:extLst>
              <a:ext uri="{FF2B5EF4-FFF2-40B4-BE49-F238E27FC236}">
                <a16:creationId xmlns:a16="http://schemas.microsoft.com/office/drawing/2014/main" id="{A2BC9202-17F4-A64E-9491-C44530F165C2}"/>
              </a:ext>
            </a:extLst>
          </p:cNvPr>
          <p:cNvSpPr/>
          <p:nvPr/>
        </p:nvSpPr>
        <p:spPr>
          <a:xfrm>
            <a:off x="0" y="3139227"/>
            <a:ext cx="11003387" cy="1077218"/>
          </a:xfrm>
          <a:prstGeom prst="rect">
            <a:avLst/>
          </a:prstGeom>
        </p:spPr>
        <p:txBody>
          <a:bodyPr wrap="square">
            <a:spAutoFit/>
          </a:bodyPr>
          <a:lstStyle/>
          <a:p>
            <a:r>
              <a:rPr lang="en-US" sz="3200" dirty="0">
                <a:solidFill>
                  <a:schemeClr val="accent1">
                    <a:lumMod val="60000"/>
                    <a:lumOff val="40000"/>
                  </a:schemeClr>
                </a:solidFill>
              </a:rPr>
              <a:t>In step # 11, we created a table to assess how many sequencing reads were lost at each of the major steps </a:t>
            </a:r>
          </a:p>
        </p:txBody>
      </p:sp>
      <p:sp>
        <p:nvSpPr>
          <p:cNvPr id="2" name="Rectangle 1">
            <a:extLst>
              <a:ext uri="{FF2B5EF4-FFF2-40B4-BE49-F238E27FC236}">
                <a16:creationId xmlns:a16="http://schemas.microsoft.com/office/drawing/2014/main" id="{17C33027-D204-1242-8107-69EF2F889EFD}"/>
              </a:ext>
            </a:extLst>
          </p:cNvPr>
          <p:cNvSpPr/>
          <p:nvPr/>
        </p:nvSpPr>
        <p:spPr>
          <a:xfrm>
            <a:off x="1777874" y="4147739"/>
            <a:ext cx="8277727" cy="2031325"/>
          </a:xfrm>
          <a:prstGeom prst="rect">
            <a:avLst/>
          </a:prstGeom>
        </p:spPr>
        <p:txBody>
          <a:bodyPr wrap="square">
            <a:spAutoFit/>
          </a:bodyPr>
          <a:lstStyle/>
          <a:p>
            <a:r>
              <a:rPr lang="en-US" dirty="0">
                <a:solidFill>
                  <a:schemeClr val="accent1">
                    <a:lumMod val="60000"/>
                    <a:lumOff val="40000"/>
                  </a:schemeClr>
                </a:solidFill>
              </a:rPr>
              <a:t>	 	 input 	filtered 	denoised merged 	tabled 	</a:t>
            </a:r>
            <a:r>
              <a:rPr lang="en-US" dirty="0" err="1">
                <a:solidFill>
                  <a:schemeClr val="accent1">
                    <a:lumMod val="60000"/>
                    <a:lumOff val="40000"/>
                  </a:schemeClr>
                </a:solidFill>
              </a:rPr>
              <a:t>nonchim</a:t>
            </a:r>
            <a:endParaRPr lang="en-US" dirty="0">
              <a:solidFill>
                <a:schemeClr val="accent1">
                  <a:lumMod val="60000"/>
                  <a:lumOff val="40000"/>
                </a:schemeClr>
              </a:solidFill>
            </a:endParaRPr>
          </a:p>
          <a:p>
            <a:r>
              <a:rPr lang="en-US" dirty="0">
                <a:solidFill>
                  <a:schemeClr val="accent1">
                    <a:lumMod val="60000"/>
                    <a:lumOff val="40000"/>
                  </a:schemeClr>
                </a:solidFill>
              </a:rPr>
              <a:t>R1-3A 	55259   	50216    	47853  	41978  	41978   	38865</a:t>
            </a:r>
          </a:p>
          <a:p>
            <a:r>
              <a:rPr lang="en-US" dirty="0">
                <a:solidFill>
                  <a:schemeClr val="accent1">
                    <a:lumMod val="60000"/>
                    <a:lumOff val="40000"/>
                  </a:schemeClr>
                </a:solidFill>
              </a:rPr>
              <a:t>R1-4A	50491   	45688    	43252  	37173  	37173   	36405</a:t>
            </a:r>
          </a:p>
          <a:p>
            <a:r>
              <a:rPr lang="en-US" dirty="0">
                <a:solidFill>
                  <a:schemeClr val="accent1">
                    <a:lumMod val="60000"/>
                    <a:lumOff val="40000"/>
                  </a:schemeClr>
                </a:solidFill>
              </a:rPr>
              <a:t>R1-5A 	26894    	25699    	23531  	19999  	19999   	19859</a:t>
            </a:r>
          </a:p>
          <a:p>
            <a:r>
              <a:rPr lang="en-US" dirty="0">
                <a:solidFill>
                  <a:schemeClr val="accent1">
                    <a:lumMod val="60000"/>
                    <a:lumOff val="40000"/>
                  </a:schemeClr>
                </a:solidFill>
              </a:rPr>
              <a:t>R2-3A 	51714    	47601    	45058  	39390  	39390   	38190</a:t>
            </a:r>
          </a:p>
          <a:p>
            <a:r>
              <a:rPr lang="en-US" dirty="0">
                <a:solidFill>
                  <a:schemeClr val="accent1">
                    <a:lumMod val="60000"/>
                    <a:lumOff val="40000"/>
                  </a:schemeClr>
                </a:solidFill>
              </a:rPr>
              <a:t>R2-4A 	51516    	45416    	42511  	35510  	35510   	35038</a:t>
            </a:r>
          </a:p>
          <a:p>
            <a:r>
              <a:rPr lang="en-US" dirty="0">
                <a:solidFill>
                  <a:schemeClr val="accent1">
                    <a:lumMod val="60000"/>
                    <a:lumOff val="40000"/>
                  </a:schemeClr>
                </a:solidFill>
              </a:rPr>
              <a:t>R2-5A 	49850    	45361    	42751  	37260  	37260   	35461</a:t>
            </a:r>
          </a:p>
        </p:txBody>
      </p:sp>
      <p:sp>
        <p:nvSpPr>
          <p:cNvPr id="8" name="Rectangle 7">
            <a:extLst>
              <a:ext uri="{FF2B5EF4-FFF2-40B4-BE49-F238E27FC236}">
                <a16:creationId xmlns:a16="http://schemas.microsoft.com/office/drawing/2014/main" id="{EBB0F28B-E571-D549-B5B0-924BC8C04B74}"/>
              </a:ext>
            </a:extLst>
          </p:cNvPr>
          <p:cNvSpPr/>
          <p:nvPr/>
        </p:nvSpPr>
        <p:spPr>
          <a:xfrm>
            <a:off x="415043" y="6106728"/>
            <a:ext cx="11003387" cy="584775"/>
          </a:xfrm>
          <a:prstGeom prst="rect">
            <a:avLst/>
          </a:prstGeom>
        </p:spPr>
        <p:txBody>
          <a:bodyPr wrap="square">
            <a:spAutoFit/>
          </a:bodyPr>
          <a:lstStyle/>
          <a:p>
            <a:r>
              <a:rPr lang="en-US" sz="3200" dirty="0" err="1">
                <a:solidFill>
                  <a:schemeClr val="accent1">
                    <a:lumMod val="60000"/>
                    <a:lumOff val="40000"/>
                  </a:schemeClr>
                </a:solidFill>
              </a:rPr>
              <a:t>write.table</a:t>
            </a:r>
            <a:r>
              <a:rPr lang="en-US" sz="3200" dirty="0">
                <a:solidFill>
                  <a:schemeClr val="accent1">
                    <a:lumMod val="60000"/>
                    <a:lumOff val="40000"/>
                  </a:schemeClr>
                </a:solidFill>
              </a:rPr>
              <a:t>(track, file =”Processed-Sequencing-</a:t>
            </a:r>
            <a:r>
              <a:rPr lang="en-US" sz="3200" dirty="0" err="1">
                <a:solidFill>
                  <a:schemeClr val="accent1">
                    <a:lumMod val="60000"/>
                    <a:lumOff val="40000"/>
                  </a:schemeClr>
                </a:solidFill>
              </a:rPr>
              <a:t>info.txt</a:t>
            </a:r>
            <a:r>
              <a:rPr lang="en-US" sz="3200" dirty="0">
                <a:solidFill>
                  <a:schemeClr val="accent1">
                    <a:lumMod val="60000"/>
                    <a:lumOff val="40000"/>
                  </a:schemeClr>
                </a:solidFill>
              </a:rPr>
              <a:t>")</a:t>
            </a:r>
          </a:p>
        </p:txBody>
      </p:sp>
    </p:spTree>
    <p:extLst>
      <p:ext uri="{BB962C8B-B14F-4D97-AF65-F5344CB8AC3E}">
        <p14:creationId xmlns:p14="http://schemas.microsoft.com/office/powerpoint/2010/main" val="1468044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2F87D-35C2-C047-BF9E-E60E708F0ECD}"/>
              </a:ext>
            </a:extLst>
          </p:cNvPr>
          <p:cNvSpPr>
            <a:spLocks noGrp="1"/>
          </p:cNvSpPr>
          <p:nvPr>
            <p:ph type="title"/>
          </p:nvPr>
        </p:nvSpPr>
        <p:spPr>
          <a:xfrm>
            <a:off x="838200" y="2675731"/>
            <a:ext cx="10515600" cy="1325563"/>
          </a:xfrm>
        </p:spPr>
        <p:txBody>
          <a:bodyPr/>
          <a:lstStyle/>
          <a:p>
            <a:pPr algn="ctr"/>
            <a:r>
              <a:rPr lang="en-US" b="1" dirty="0">
                <a:solidFill>
                  <a:schemeClr val="accent1">
                    <a:lumMod val="60000"/>
                    <a:lumOff val="40000"/>
                  </a:schemeClr>
                </a:solidFill>
              </a:rPr>
              <a:t>What are the next steps? </a:t>
            </a:r>
          </a:p>
        </p:txBody>
      </p:sp>
    </p:spTree>
    <p:extLst>
      <p:ext uri="{BB962C8B-B14F-4D97-AF65-F5344CB8AC3E}">
        <p14:creationId xmlns:p14="http://schemas.microsoft.com/office/powerpoint/2010/main" val="912664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4149</TotalTime>
  <Words>2145</Words>
  <Application>Microsoft Macintosh PowerPoint</Application>
  <PresentationFormat>Widescreen</PresentationFormat>
  <Paragraphs>210</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Georgia</vt:lpstr>
      <vt:lpstr>Office Theme</vt:lpstr>
      <vt:lpstr>Amplicon Sequence Processing and Analysis in R</vt:lpstr>
      <vt:lpstr>DAWG – Data Analysis Working Group</vt:lpstr>
      <vt:lpstr>Sample Overview</vt:lpstr>
      <vt:lpstr>PowerPoint Presentation</vt:lpstr>
      <vt:lpstr>What if you have two sets of amplicon sequences to analyze?</vt:lpstr>
      <vt:lpstr>PowerPoint Presentation</vt:lpstr>
      <vt:lpstr>Keep track of parameters you used, you’ll need those for publication  Keep track of how many reads were lost at each step, you very well might need that information for publication</vt:lpstr>
      <vt:lpstr>PowerPoint Presentation</vt:lpstr>
      <vt:lpstr>What are the next steps? </vt:lpstr>
      <vt:lpstr>PowerPoint Presentation</vt:lpstr>
      <vt:lpstr>Beta-Diversity</vt:lpstr>
      <vt:lpstr>MVAbund ≠ PERMANOVA</vt:lpstr>
      <vt:lpstr>Network Analyses, sooo many options </vt:lpstr>
      <vt:lpstr>Network Analyses, Taxa Correlations</vt:lpstr>
      <vt:lpstr>Look at connectedness/centrality/number of HUB taxa</vt:lpstr>
      <vt:lpstr>Incorporating Ancillary Variables</vt:lpstr>
      <vt:lpstr>PowerPoint Presentation</vt:lpstr>
      <vt:lpstr>PowerPoint Presentation</vt:lpstr>
      <vt:lpstr>RDA – Redundancy Analysis</vt:lpstr>
      <vt:lpstr>Checking for Axis lengths</vt:lpstr>
      <vt:lpstr>Mantel Tests: Regression of two distance matrices</vt:lpstr>
      <vt:lpstr>Recreating these mantel graphs:</vt:lpstr>
      <vt:lpstr>For some examples of what is possible, check out these papers:</vt:lpstr>
      <vt:lpstr>Time Series Analyses</vt:lpstr>
      <vt:lpstr>PowerPoint Presentation</vt:lpstr>
      <vt:lpstr>Use beta-diversity distances in time-series graph</vt:lpstr>
      <vt:lpstr>Look at connectedness/centrality/number of HUB taxa over time</vt:lpstr>
      <vt:lpstr>Here are some papers for inspiration:</vt:lpstr>
      <vt:lpstr>The ‘microbiome’ package has some nice tutorials on different data analyses and incorporating time-series sampling into the analyses  You can explore the different types of analyses here: https://microbiome.github.io/tutorials/ </vt:lpstr>
      <vt:lpstr>I didn’t even mention using machine learning… </vt:lpstr>
      <vt:lpstr>Sometimes you need to be creative  Go back to your research question/hypothesis  Consider what sort of analysis would actually be relevant for your specific project  Search for other papers that might have done a similar analysis – If you are lucky, their code is available, and if you are even more lucky, their code storage makes sense and is easy to replicate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Cloutier, Mara L</cp:lastModifiedBy>
  <cp:revision>49</cp:revision>
  <dcterms:created xsi:type="dcterms:W3CDTF">2020-11-09T02:59:17Z</dcterms:created>
  <dcterms:modified xsi:type="dcterms:W3CDTF">2020-11-13T15:53:24Z</dcterms:modified>
</cp:coreProperties>
</file>

<file path=docProps/thumbnail.jpeg>
</file>